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 id="2147483752" r:id="rId3"/>
    <p:sldMasterId id="2147483753" r:id="rId4"/>
    <p:sldMasterId id="2147483754" r:id="rId5"/>
    <p:sldMasterId id="2147483755" r:id="rId6"/>
    <p:sldMasterId id="2147483756" r:id="rId7"/>
    <p:sldMasterId id="2147483757" r:id="rId8"/>
    <p:sldMasterId id="2147483758" r:id="rId9"/>
    <p:sldMasterId id="2147483762" r:id="rId10"/>
  </p:sldMasterIdLst>
  <p:notesMasterIdLst>
    <p:notesMasterId r:id="rId203"/>
  </p:notesMasterIdLst>
  <p:sldIdLst>
    <p:sldId id="256" r:id="rId11"/>
    <p:sldId id="432" r:id="rId12"/>
    <p:sldId id="433" r:id="rId13"/>
    <p:sldId id="434" r:id="rId14"/>
    <p:sldId id="435" r:id="rId15"/>
    <p:sldId id="436" r:id="rId16"/>
    <p:sldId id="437" r:id="rId17"/>
    <p:sldId id="438" r:id="rId18"/>
    <p:sldId id="439"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 id="360" r:id="rId122"/>
    <p:sldId id="361" r:id="rId123"/>
    <p:sldId id="362" r:id="rId124"/>
    <p:sldId id="363" r:id="rId125"/>
    <p:sldId id="364" r:id="rId126"/>
    <p:sldId id="365" r:id="rId127"/>
    <p:sldId id="366" r:id="rId128"/>
    <p:sldId id="367" r:id="rId129"/>
    <p:sldId id="368" r:id="rId130"/>
    <p:sldId id="369" r:id="rId131"/>
    <p:sldId id="370" r:id="rId132"/>
    <p:sldId id="371" r:id="rId133"/>
    <p:sldId id="372" r:id="rId134"/>
    <p:sldId id="373" r:id="rId135"/>
    <p:sldId id="374" r:id="rId136"/>
    <p:sldId id="375" r:id="rId137"/>
    <p:sldId id="376" r:id="rId138"/>
    <p:sldId id="377" r:id="rId139"/>
    <p:sldId id="378" r:id="rId140"/>
    <p:sldId id="379" r:id="rId141"/>
    <p:sldId id="380" r:id="rId142"/>
    <p:sldId id="381" r:id="rId143"/>
    <p:sldId id="382" r:id="rId144"/>
    <p:sldId id="383" r:id="rId145"/>
    <p:sldId id="384" r:id="rId146"/>
    <p:sldId id="385" r:id="rId147"/>
    <p:sldId id="386" r:id="rId148"/>
    <p:sldId id="387" r:id="rId149"/>
    <p:sldId id="388" r:id="rId150"/>
    <p:sldId id="389" r:id="rId151"/>
    <p:sldId id="390" r:id="rId152"/>
    <p:sldId id="391" r:id="rId153"/>
    <p:sldId id="392" r:id="rId154"/>
    <p:sldId id="393" r:id="rId155"/>
    <p:sldId id="394" r:id="rId156"/>
    <p:sldId id="395" r:id="rId157"/>
    <p:sldId id="396" r:id="rId158"/>
    <p:sldId id="397" r:id="rId159"/>
    <p:sldId id="398" r:id="rId160"/>
    <p:sldId id="399" r:id="rId161"/>
    <p:sldId id="400" r:id="rId162"/>
    <p:sldId id="401" r:id="rId163"/>
    <p:sldId id="402" r:id="rId164"/>
    <p:sldId id="403" r:id="rId165"/>
    <p:sldId id="404" r:id="rId166"/>
    <p:sldId id="405" r:id="rId167"/>
    <p:sldId id="406" r:id="rId168"/>
    <p:sldId id="407" r:id="rId169"/>
    <p:sldId id="408" r:id="rId170"/>
    <p:sldId id="409" r:id="rId171"/>
    <p:sldId id="410" r:id="rId172"/>
    <p:sldId id="411" r:id="rId173"/>
    <p:sldId id="412" r:id="rId174"/>
    <p:sldId id="413" r:id="rId175"/>
    <p:sldId id="414" r:id="rId176"/>
    <p:sldId id="415" r:id="rId177"/>
    <p:sldId id="416" r:id="rId178"/>
    <p:sldId id="417" r:id="rId179"/>
    <p:sldId id="418" r:id="rId180"/>
    <p:sldId id="419" r:id="rId181"/>
    <p:sldId id="420" r:id="rId182"/>
    <p:sldId id="421" r:id="rId183"/>
    <p:sldId id="422" r:id="rId184"/>
    <p:sldId id="423" r:id="rId185"/>
    <p:sldId id="424" r:id="rId186"/>
    <p:sldId id="425" r:id="rId187"/>
    <p:sldId id="426" r:id="rId188"/>
    <p:sldId id="427" r:id="rId189"/>
    <p:sldId id="428" r:id="rId190"/>
    <p:sldId id="429" r:id="rId191"/>
    <p:sldId id="430" r:id="rId192"/>
    <p:sldId id="431" r:id="rId193"/>
    <p:sldId id="451" r:id="rId194"/>
    <p:sldId id="453" r:id="rId195"/>
    <p:sldId id="454" r:id="rId196"/>
    <p:sldId id="445" r:id="rId197"/>
    <p:sldId id="446" r:id="rId198"/>
    <p:sldId id="447" r:id="rId199"/>
    <p:sldId id="448" r:id="rId200"/>
    <p:sldId id="452" r:id="rId201"/>
    <p:sldId id="450" r:id="rId202"/>
  </p:sldIdLst>
  <p:sldSz cx="9144000" cy="6858000" type="screen4x3"/>
  <p:notesSz cx="6858000" cy="9144000"/>
  <p:embeddedFontLst>
    <p:embeddedFont>
      <p:font typeface="Lato" panose="02010600030101010101" charset="-122"/>
      <p:regular r:id="rId204"/>
      <p:bold r:id="rId205"/>
      <p:italic r:id="rId206"/>
      <p:boldItalic r:id="rId207"/>
    </p:embeddedFont>
    <p:embeddedFont>
      <p:font typeface="Century Schoolbook" panose="02040604050505020304" pitchFamily="18" charset="0"/>
      <p:regular r:id="rId208"/>
      <p:bold r:id="rId209"/>
      <p:italic r:id="rId210"/>
      <p:boldItalic r:id="rId211"/>
    </p:embeddedFont>
    <p:embeddedFont>
      <p:font typeface="Consolas" panose="020B0609020204030204" pitchFamily="49" charset="0"/>
      <p:regular r:id="rId212"/>
      <p:bold r:id="rId213"/>
      <p:italic r:id="rId214"/>
      <p:boldItalic r:id="rId215"/>
    </p:embeddedFont>
    <p:embeddedFont>
      <p:font typeface="Inconsolata" panose="02010600030101010101" charset="0"/>
      <p:regular r:id="rId216"/>
      <p:bold r:id="rId217"/>
    </p:embeddedFont>
    <p:embeddedFont>
      <p:font typeface="Montserrat" panose="02010600030101010101" charset="0"/>
      <p:regular r:id="rId218"/>
      <p:bold r:id="rId219"/>
      <p:italic r:id="rId220"/>
      <p:boldItalic r:id="rId221"/>
    </p:embeddedFont>
    <p:embeddedFont>
      <p:font typeface="Montserrat ExtraBold" panose="02010600030101010101" charset="0"/>
      <p:bold r:id="rId222"/>
      <p:boldItalic r:id="rId223"/>
    </p:embeddedFont>
    <p:embeddedFont>
      <p:font typeface="Montserrat Light" panose="02010600030101010101" charset="0"/>
      <p:regular r:id="rId224"/>
      <p:bold r:id="rId225"/>
      <p:italic r:id="rId226"/>
      <p:boldItalic r:id="rId227"/>
    </p:embeddedFont>
    <p:embeddedFont>
      <p:font typeface="Proxima Nova" panose="02010600030101010101" charset="0"/>
      <p:regular r:id="rId228"/>
      <p:bold r:id="rId229"/>
      <p:italic r:id="rId230"/>
      <p:boldItalic r:id="rId231"/>
    </p:embeddedFont>
    <p:embeddedFont>
      <p:font typeface="Raleway" panose="02010600030101010101" charset="0"/>
      <p:regular r:id="rId232"/>
      <p:bold r:id="rId233"/>
      <p:italic r:id="rId234"/>
      <p:boldItalic r:id="rId235"/>
    </p:embeddedFont>
    <p:embeddedFont>
      <p:font typeface="Roboto" panose="02010600030101010101" charset="0"/>
      <p:regular r:id="rId236"/>
      <p:bold r:id="rId237"/>
      <p:italic r:id="rId238"/>
      <p:boldItalic r:id="rId239"/>
    </p:embeddedFont>
    <p:embeddedFont>
      <p:font typeface="Roboto Mono" panose="02010600030101010101" charset="0"/>
      <p:regular r:id="rId240"/>
      <p:bold r:id="rId241"/>
      <p:italic r:id="rId242"/>
      <p:boldItalic r:id="rId2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290B0C-EA0F-4DDA-B49B-7D2983DA5169}">
  <a:tblStyle styleId="{D0290B0C-EA0F-4DDA-B49B-7D2983DA51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48" y="9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font" Target="fonts/font2.fntdata"/><Relationship Id="rId226" Type="http://schemas.openxmlformats.org/officeDocument/2006/relationships/font" Target="fonts/font23.fntdata"/><Relationship Id="rId247" Type="http://schemas.openxmlformats.org/officeDocument/2006/relationships/tableStyles" Target="tableStyle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font" Target="fonts/font13.fntdata"/><Relationship Id="rId237" Type="http://schemas.openxmlformats.org/officeDocument/2006/relationships/font" Target="fonts/font34.fntdata"/><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font" Target="fonts/font3.fntdata"/><Relationship Id="rId227" Type="http://schemas.openxmlformats.org/officeDocument/2006/relationships/font" Target="fonts/font24.fntdata"/><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82" Type="http://schemas.openxmlformats.org/officeDocument/2006/relationships/slide" Target="slides/slide172.xml"/><Relationship Id="rId187" Type="http://schemas.openxmlformats.org/officeDocument/2006/relationships/slide" Target="slides/slide177.xml"/><Relationship Id="rId217"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font" Target="fonts/font9.fntdata"/><Relationship Id="rId233" Type="http://schemas.openxmlformats.org/officeDocument/2006/relationships/font" Target="fonts/font30.fntdata"/><Relationship Id="rId238" Type="http://schemas.openxmlformats.org/officeDocument/2006/relationships/font" Target="fonts/font35.fntdata"/><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172" Type="http://schemas.openxmlformats.org/officeDocument/2006/relationships/slide" Target="slides/slide162.xml"/><Relationship Id="rId193" Type="http://schemas.openxmlformats.org/officeDocument/2006/relationships/slide" Target="slides/slide183.xml"/><Relationship Id="rId202" Type="http://schemas.openxmlformats.org/officeDocument/2006/relationships/slide" Target="slides/slide192.xml"/><Relationship Id="rId207" Type="http://schemas.openxmlformats.org/officeDocument/2006/relationships/font" Target="fonts/font4.fntdata"/><Relationship Id="rId223" Type="http://schemas.openxmlformats.org/officeDocument/2006/relationships/font" Target="fonts/font20.fntdata"/><Relationship Id="rId228" Type="http://schemas.openxmlformats.org/officeDocument/2006/relationships/font" Target="fonts/font25.fntdata"/><Relationship Id="rId244" Type="http://schemas.openxmlformats.org/officeDocument/2006/relationships/presProps" Target="presProp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13" Type="http://schemas.openxmlformats.org/officeDocument/2006/relationships/font" Target="fonts/font10.fntdata"/><Relationship Id="rId218" Type="http://schemas.openxmlformats.org/officeDocument/2006/relationships/font" Target="fonts/font15.fntdata"/><Relationship Id="rId234" Type="http://schemas.openxmlformats.org/officeDocument/2006/relationships/font" Target="fonts/font31.fntdata"/><Relationship Id="rId239"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notesMaster" Target="notesMasters/notesMaster1.xml"/><Relationship Id="rId208" Type="http://schemas.openxmlformats.org/officeDocument/2006/relationships/font" Target="fonts/font5.fntdata"/><Relationship Id="rId229" Type="http://schemas.openxmlformats.org/officeDocument/2006/relationships/font" Target="fonts/font26.fntdata"/><Relationship Id="rId19" Type="http://schemas.openxmlformats.org/officeDocument/2006/relationships/slide" Target="slides/slide9.xml"/><Relationship Id="rId224" Type="http://schemas.openxmlformats.org/officeDocument/2006/relationships/font" Target="fonts/font21.fntdata"/><Relationship Id="rId240" Type="http://schemas.openxmlformats.org/officeDocument/2006/relationships/font" Target="fonts/font37.fntdata"/><Relationship Id="rId245" Type="http://schemas.openxmlformats.org/officeDocument/2006/relationships/viewProps" Target="viewProps.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219" Type="http://schemas.openxmlformats.org/officeDocument/2006/relationships/font" Target="fonts/font16.fntdata"/><Relationship Id="rId3" Type="http://schemas.openxmlformats.org/officeDocument/2006/relationships/slideMaster" Target="slideMasters/slideMaster3.xml"/><Relationship Id="rId214" Type="http://schemas.openxmlformats.org/officeDocument/2006/relationships/font" Target="fonts/font11.fntdata"/><Relationship Id="rId230" Type="http://schemas.openxmlformats.org/officeDocument/2006/relationships/font" Target="fonts/font27.fntdata"/><Relationship Id="rId235" Type="http://schemas.openxmlformats.org/officeDocument/2006/relationships/font" Target="fonts/font32.fntdata"/><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font" Target="fonts/font6.fntdata"/><Relationship Id="rId190" Type="http://schemas.openxmlformats.org/officeDocument/2006/relationships/slide" Target="slides/slide180.xml"/><Relationship Id="rId204" Type="http://schemas.openxmlformats.org/officeDocument/2006/relationships/font" Target="fonts/font1.fntdata"/><Relationship Id="rId220" Type="http://schemas.openxmlformats.org/officeDocument/2006/relationships/font" Target="fonts/font17.fntdata"/><Relationship Id="rId225" Type="http://schemas.openxmlformats.org/officeDocument/2006/relationships/font" Target="fonts/font22.fntdata"/><Relationship Id="rId241" Type="http://schemas.openxmlformats.org/officeDocument/2006/relationships/font" Target="fonts/font38.fntdata"/><Relationship Id="rId246" Type="http://schemas.openxmlformats.org/officeDocument/2006/relationships/theme" Target="theme/theme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10" Type="http://schemas.openxmlformats.org/officeDocument/2006/relationships/font" Target="fonts/font7.fntdata"/><Relationship Id="rId215" Type="http://schemas.openxmlformats.org/officeDocument/2006/relationships/font" Target="fonts/font12.fntdata"/><Relationship Id="rId236" Type="http://schemas.openxmlformats.org/officeDocument/2006/relationships/font" Target="fonts/font33.fntdata"/><Relationship Id="rId26" Type="http://schemas.openxmlformats.org/officeDocument/2006/relationships/slide" Target="slides/slide16.xml"/><Relationship Id="rId231" Type="http://schemas.openxmlformats.org/officeDocument/2006/relationships/font" Target="fonts/font28.fntdata"/><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font" Target="fonts/font18.fntdata"/><Relationship Id="rId242" Type="http://schemas.openxmlformats.org/officeDocument/2006/relationships/font" Target="fonts/font39.fntdata"/><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font" Target="fonts/font8.fntdata"/><Relationship Id="rId232" Type="http://schemas.openxmlformats.org/officeDocument/2006/relationships/font" Target="fonts/font29.fntdata"/><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font" Target="fonts/font19.fntdata"/><Relationship Id="rId243" Type="http://schemas.openxmlformats.org/officeDocument/2006/relationships/font" Target="fonts/font4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cheme.cs61a.or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set-up : </a:t>
            </a:r>
            <a:endParaRPr/>
          </a:p>
          <a:p>
            <a:pPr marL="0" lvl="0" indent="0" algn="l" rtl="0">
              <a:spcBef>
                <a:spcPts val="0"/>
              </a:spcBef>
              <a:spcAft>
                <a:spcPts val="0"/>
              </a:spcAft>
              <a:buClr>
                <a:schemeClr val="dk1"/>
              </a:buClr>
              <a:buSzPts val="1100"/>
              <a:buFont typeface="Arial"/>
              <a:buNone/>
            </a:pPr>
            <a:r>
              <a:rPr lang="en" u="sng">
                <a:solidFill>
                  <a:srgbClr val="1155CC"/>
                </a:solidFill>
                <a:hlinkClick r:id="rId3"/>
              </a:rPr>
              <a:t>https://scheme.cs61a.org/</a:t>
            </a:r>
            <a:br>
              <a:rPr lang="en">
                <a:solidFill>
                  <a:schemeClr val="dk1"/>
                </a:solidFill>
              </a:rPr>
            </a:br>
            <a:r>
              <a:rPr lang="en">
                <a:solidFill>
                  <a:schemeClr val="dk1"/>
                </a:solidFill>
              </a:rPr>
              <a:t>demo:</a:t>
            </a:r>
            <a:br>
              <a:rPr lang="en">
                <a:solidFill>
                  <a:schemeClr val="dk1"/>
                </a:solidFill>
              </a:rPr>
            </a:br>
            <a:r>
              <a:rPr lang="en" sz="1000">
                <a:solidFill>
                  <a:srgbClr val="FFFFFF"/>
                </a:solidFill>
                <a:highlight>
                  <a:srgbClr val="181818"/>
                </a:highlight>
                <a:latin typeface="Inconsolata"/>
                <a:ea typeface="Inconsolata"/>
                <a:cs typeface="Inconsolata"/>
                <a:sym typeface="Inconsolata"/>
              </a:rPr>
              <a:t>(</a:t>
            </a:r>
            <a:r>
              <a:rPr lang="en" sz="1000">
                <a:solidFill>
                  <a:srgbClr val="E6DB74"/>
                </a:solidFill>
                <a:highlight>
                  <a:srgbClr val="181818"/>
                </a:highlight>
                <a:latin typeface="Inconsolata"/>
                <a:ea typeface="Inconsolata"/>
                <a:cs typeface="Inconsolata"/>
                <a:sym typeface="Inconsolata"/>
              </a:rPr>
              <a:t>define</a:t>
            </a:r>
            <a:r>
              <a:rPr lang="en" sz="1000">
                <a:solidFill>
                  <a:srgbClr val="FFFFFF"/>
                </a:solidFill>
                <a:highlight>
                  <a:srgbClr val="181818"/>
                </a:highlight>
                <a:latin typeface="Inconsolata"/>
                <a:ea typeface="Inconsolata"/>
                <a:cs typeface="Inconsolata"/>
                <a:sym typeface="Inconsolata"/>
              </a:rPr>
              <a:t> (</a:t>
            </a:r>
            <a:r>
              <a:rPr lang="en" sz="1000">
                <a:solidFill>
                  <a:srgbClr val="F92672"/>
                </a:solidFill>
                <a:highlight>
                  <a:srgbClr val="181818"/>
                </a:highlight>
                <a:latin typeface="Inconsolata"/>
                <a:ea typeface="Inconsolata"/>
                <a:cs typeface="Inconsolata"/>
                <a:sym typeface="Inconsolata"/>
              </a:rPr>
              <a:t>falsey</a:t>
            </a:r>
            <a:r>
              <a:rPr lang="en" sz="1000">
                <a:solidFill>
                  <a:srgbClr val="FFFFFF"/>
                </a:solidFill>
                <a:highlight>
                  <a:srgbClr val="181818"/>
                </a:highlight>
                <a:latin typeface="Inconsolata"/>
                <a:ea typeface="Inconsolata"/>
                <a:cs typeface="Inconsolata"/>
                <a:sym typeface="Inconsolata"/>
              </a:rPr>
              <a:t> val) (</a:t>
            </a:r>
            <a:r>
              <a:rPr lang="en" sz="1000">
                <a:solidFill>
                  <a:srgbClr val="E6DB74"/>
                </a:solidFill>
                <a:highlight>
                  <a:srgbClr val="181818"/>
                </a:highlight>
                <a:latin typeface="Inconsolata"/>
                <a:ea typeface="Inconsolata"/>
                <a:cs typeface="Inconsolata"/>
                <a:sym typeface="Inconsolata"/>
              </a:rPr>
              <a:t>begin</a:t>
            </a:r>
            <a:r>
              <a:rPr lang="en" sz="1000">
                <a:solidFill>
                  <a:srgbClr val="FFFFFF"/>
                </a:solidFill>
                <a:highlight>
                  <a:srgbClr val="181818"/>
                </a:highlight>
                <a:latin typeface="Inconsolata"/>
                <a:ea typeface="Inconsolata"/>
                <a:cs typeface="Inconsolata"/>
                <a:sym typeface="Inconsolata"/>
              </a:rPr>
              <a:t> (</a:t>
            </a:r>
            <a:r>
              <a:rPr lang="en" sz="1000">
                <a:solidFill>
                  <a:srgbClr val="E6DB74"/>
                </a:solidFill>
                <a:highlight>
                  <a:srgbClr val="181818"/>
                </a:highlight>
                <a:latin typeface="Inconsolata"/>
                <a:ea typeface="Inconsolata"/>
                <a:cs typeface="Inconsolata"/>
                <a:sym typeface="Inconsolata"/>
              </a:rPr>
              <a:t>print</a:t>
            </a:r>
            <a:r>
              <a:rPr lang="en" sz="1000">
                <a:solidFill>
                  <a:srgbClr val="FFFFFF"/>
                </a:solidFill>
                <a:highlight>
                  <a:srgbClr val="181818"/>
                </a:highlight>
                <a:latin typeface="Inconsolata"/>
                <a:ea typeface="Inconsolata"/>
                <a:cs typeface="Inconsolata"/>
                <a:sym typeface="Inconsolata"/>
              </a:rPr>
              <a:t> val) </a:t>
            </a:r>
            <a:r>
              <a:rPr lang="en" sz="1000">
                <a:solidFill>
                  <a:srgbClr val="AE81FF"/>
                </a:solidFill>
                <a:highlight>
                  <a:srgbClr val="181818"/>
                </a:highlight>
                <a:latin typeface="Inconsolata"/>
                <a:ea typeface="Inconsolata"/>
                <a:cs typeface="Inconsolata"/>
                <a:sym typeface="Inconsolata"/>
              </a:rPr>
              <a:t>#f</a:t>
            </a:r>
            <a:r>
              <a:rPr lang="en" sz="1000">
                <a:solidFill>
                  <a:srgbClr val="FFFFFF"/>
                </a:solidFill>
                <a:highlight>
                  <a:srgbClr val="181818"/>
                </a:highlight>
                <a:latin typeface="Inconsolata"/>
                <a:ea typeface="Inconsolata"/>
                <a:cs typeface="Inconsolata"/>
                <a:sym typeface="Inconsolata"/>
              </a:rPr>
              <a:t>))</a:t>
            </a: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a:solidFill>
                  <a:srgbClr val="FFFFFF"/>
                </a:solidFill>
                <a:highlight>
                  <a:srgbClr val="181818"/>
                </a:highlight>
                <a:latin typeface="Inconsolata"/>
                <a:ea typeface="Inconsolata"/>
                <a:cs typeface="Inconsolata"/>
                <a:sym typeface="Inconsolata"/>
              </a:rPr>
              <a:t>(</a:t>
            </a:r>
            <a:r>
              <a:rPr lang="en">
                <a:solidFill>
                  <a:srgbClr val="E6DB74"/>
                </a:solidFill>
                <a:highlight>
                  <a:srgbClr val="181818"/>
                </a:highlight>
                <a:latin typeface="Inconsolata"/>
                <a:ea typeface="Inconsolata"/>
                <a:cs typeface="Inconsolata"/>
                <a:sym typeface="Inconsolata"/>
              </a:rPr>
              <a:t>define-macro</a:t>
            </a:r>
            <a:r>
              <a:rPr lang="en">
                <a:solidFill>
                  <a:srgbClr val="FFFFFF"/>
                </a:solidFill>
                <a:highlight>
                  <a:srgbClr val="181818"/>
                </a:highlight>
                <a:latin typeface="Inconsolata"/>
                <a:ea typeface="Inconsolata"/>
                <a:cs typeface="Inconsolata"/>
                <a:sym typeface="Inconsolata"/>
              </a:rPr>
              <a:t> (</a:t>
            </a:r>
            <a:r>
              <a:rPr lang="en">
                <a:solidFill>
                  <a:srgbClr val="F92672"/>
                </a:solidFill>
                <a:highlight>
                  <a:srgbClr val="181818"/>
                </a:highlight>
                <a:latin typeface="Inconsolata"/>
                <a:ea typeface="Inconsolata"/>
                <a:cs typeface="Inconsolata"/>
                <a:sym typeface="Inconsolata"/>
              </a:rPr>
              <a:t>if-macro</a:t>
            </a:r>
            <a:r>
              <a:rPr lang="en">
                <a:solidFill>
                  <a:srgbClr val="FFFFFF"/>
                </a:solidFill>
                <a:highlight>
                  <a:srgbClr val="181818"/>
                </a:highlight>
                <a:latin typeface="Inconsolata"/>
                <a:ea typeface="Inconsolata"/>
                <a:cs typeface="Inconsolata"/>
                <a:sym typeface="Inconsolata"/>
              </a:rPr>
              <a:t> cond1 expr1 else expr2) `(</a:t>
            </a:r>
            <a:r>
              <a:rPr lang="en">
                <a:solidFill>
                  <a:srgbClr val="E6DB74"/>
                </a:solidFill>
                <a:highlight>
                  <a:srgbClr val="181818"/>
                </a:highlight>
                <a:latin typeface="Inconsolata"/>
                <a:ea typeface="Inconsolata"/>
                <a:cs typeface="Inconsolata"/>
                <a:sym typeface="Inconsolata"/>
              </a:rPr>
              <a:t>if</a:t>
            </a:r>
            <a:r>
              <a:rPr lang="en">
                <a:solidFill>
                  <a:srgbClr val="FFFFFF"/>
                </a:solidFill>
                <a:highlight>
                  <a:srgbClr val="181818"/>
                </a:highlight>
                <a:latin typeface="Inconsolata"/>
                <a:ea typeface="Inconsolata"/>
                <a:cs typeface="Inconsolata"/>
                <a:sym typeface="Inconsolata"/>
              </a:rPr>
              <a:t> ,cond1 ,expr1 ,expr2))</a:t>
            </a:r>
            <a:endParaRPr>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a:solidFill>
                  <a:srgbClr val="FFFFFF"/>
                </a:solidFill>
                <a:highlight>
                  <a:srgbClr val="181818"/>
                </a:highlight>
                <a:latin typeface="Inconsolata"/>
                <a:ea typeface="Inconsolata"/>
                <a:cs typeface="Inconsolata"/>
                <a:sym typeface="Inconsolata"/>
              </a:rPr>
              <a:t>___</a:t>
            </a:r>
            <a:endParaRPr>
              <a:solidFill>
                <a:srgbClr val="FFFFFF"/>
              </a:solidFill>
              <a:highlight>
                <a:srgbClr val="181818"/>
              </a:highlight>
              <a:latin typeface="Inconsolata"/>
              <a:ea typeface="Inconsolata"/>
              <a:cs typeface="Inconsolata"/>
              <a:sym typeface="Inconsolata"/>
            </a:endParaRPr>
          </a:p>
          <a:p>
            <a:pPr marL="0" lvl="0" indent="0" algn="l" rtl="0">
              <a:lnSpc>
                <a:spcPct val="115000"/>
              </a:lnSpc>
              <a:spcBef>
                <a:spcPts val="0"/>
              </a:spcBef>
              <a:spcAft>
                <a:spcPts val="1600"/>
              </a:spcAft>
              <a:buClr>
                <a:schemeClr val="dk1"/>
              </a:buClr>
              <a:buSzPts val="1100"/>
              <a:buFont typeface="Arial"/>
              <a:buNone/>
            </a:pPr>
            <a:r>
              <a:rPr lang="en">
                <a:solidFill>
                  <a:srgbClr val="FFFFFF"/>
                </a:solidFill>
                <a:highlight>
                  <a:srgbClr val="181818"/>
                </a:highlight>
                <a:latin typeface="Inconsolata"/>
                <a:ea typeface="Inconsolata"/>
                <a:cs typeface="Inconsolata"/>
                <a:sym typeface="Inconsolata"/>
              </a:rPr>
              <a:t>(</a:t>
            </a:r>
            <a:r>
              <a:rPr lang="en">
                <a:solidFill>
                  <a:srgbClr val="E6DB74"/>
                </a:solidFill>
                <a:highlight>
                  <a:srgbClr val="181818"/>
                </a:highlight>
                <a:latin typeface="Inconsolata"/>
                <a:ea typeface="Inconsolata"/>
                <a:cs typeface="Inconsolata"/>
                <a:sym typeface="Inconsolata"/>
              </a:rPr>
              <a:t>define-macro</a:t>
            </a:r>
            <a:r>
              <a:rPr lang="en">
                <a:solidFill>
                  <a:srgbClr val="FFFFFF"/>
                </a:solidFill>
                <a:highlight>
                  <a:srgbClr val="181818"/>
                </a:highlight>
                <a:latin typeface="Inconsolata"/>
                <a:ea typeface="Inconsolata"/>
                <a:cs typeface="Inconsolata"/>
                <a:sym typeface="Inconsolata"/>
              </a:rPr>
              <a:t> (</a:t>
            </a:r>
            <a:r>
              <a:rPr lang="en">
                <a:solidFill>
                  <a:srgbClr val="F92672"/>
                </a:solidFill>
                <a:highlight>
                  <a:srgbClr val="181818"/>
                </a:highlight>
                <a:latin typeface="Inconsolata"/>
                <a:ea typeface="Inconsolata"/>
                <a:cs typeface="Inconsolata"/>
                <a:sym typeface="Inconsolata"/>
              </a:rPr>
              <a:t>add-or-sub</a:t>
            </a:r>
            <a:r>
              <a:rPr lang="en">
                <a:solidFill>
                  <a:srgbClr val="FFFFFF"/>
                </a:solidFill>
                <a:highlight>
                  <a:srgbClr val="181818"/>
                </a:highlight>
                <a:latin typeface="Inconsolata"/>
                <a:ea typeface="Inconsolata"/>
                <a:cs typeface="Inconsolata"/>
                <a:sym typeface="Inconsolata"/>
              </a:rPr>
              <a:t> cond1 x1 x2)`(</a:t>
            </a:r>
            <a:r>
              <a:rPr lang="en">
                <a:solidFill>
                  <a:srgbClr val="E6DB74"/>
                </a:solidFill>
                <a:highlight>
                  <a:srgbClr val="181818"/>
                </a:highlight>
                <a:latin typeface="Inconsolata"/>
                <a:ea typeface="Inconsolata"/>
                <a:cs typeface="Inconsolata"/>
                <a:sym typeface="Inconsolata"/>
              </a:rPr>
              <a:t>if</a:t>
            </a:r>
            <a:r>
              <a:rPr lang="en">
                <a:solidFill>
                  <a:srgbClr val="FFFFFF"/>
                </a:solidFill>
                <a:highlight>
                  <a:srgbClr val="181818"/>
                </a:highlight>
                <a:latin typeface="Inconsolata"/>
                <a:ea typeface="Inconsolata"/>
                <a:cs typeface="Inconsolata"/>
                <a:sym typeface="Inconsolata"/>
              </a:rPr>
              <a:t> ,cond1 (</a:t>
            </a:r>
            <a:r>
              <a:rPr lang="en">
                <a:solidFill>
                  <a:srgbClr val="E6DB74"/>
                </a:solidFill>
                <a:highlight>
                  <a:srgbClr val="181818"/>
                </a:highlight>
                <a:latin typeface="Inconsolata"/>
                <a:ea typeface="Inconsolata"/>
                <a:cs typeface="Inconsolata"/>
                <a:sym typeface="Inconsolata"/>
              </a:rPr>
              <a:t>+</a:t>
            </a:r>
            <a:r>
              <a:rPr lang="en">
                <a:solidFill>
                  <a:srgbClr val="FFFFFF"/>
                </a:solidFill>
                <a:highlight>
                  <a:srgbClr val="181818"/>
                </a:highlight>
                <a:latin typeface="Inconsolata"/>
                <a:ea typeface="Inconsolata"/>
                <a:cs typeface="Inconsolata"/>
                <a:sym typeface="Inconsolata"/>
              </a:rPr>
              <a:t> ,x1 ,x2)(</a:t>
            </a:r>
            <a:r>
              <a:rPr lang="en">
                <a:solidFill>
                  <a:srgbClr val="E6DB74"/>
                </a:solidFill>
                <a:highlight>
                  <a:srgbClr val="181818"/>
                </a:highlight>
                <a:latin typeface="Inconsolata"/>
                <a:ea typeface="Inconsolata"/>
                <a:cs typeface="Inconsolata"/>
                <a:sym typeface="Inconsolata"/>
              </a:rPr>
              <a:t>-</a:t>
            </a:r>
            <a:r>
              <a:rPr lang="en">
                <a:solidFill>
                  <a:srgbClr val="FFFFFF"/>
                </a:solidFill>
                <a:highlight>
                  <a:srgbClr val="181818"/>
                </a:highlight>
                <a:latin typeface="Inconsolata"/>
                <a:ea typeface="Inconsolata"/>
                <a:cs typeface="Inconsolata"/>
                <a:sym typeface="Inconsolata"/>
              </a:rPr>
              <a:t> ,x1 ,x2)))</a:t>
            </a:r>
            <a:endParaRPr>
              <a:solidFill>
                <a:srgbClr val="FFFFFF"/>
              </a:solidFill>
              <a:highlight>
                <a:srgbClr val="181818"/>
              </a:highlight>
              <a:latin typeface="Inconsolata"/>
              <a:ea typeface="Inconsolata"/>
              <a:cs typeface="Inconsolata"/>
              <a:sym typeface="Inconsolat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f6ceb3a7d_0_8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f6ceb3a7d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5f6ceb3a7d_4_20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5f6ceb3a7d_4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5f6ceb3a7d_4_23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f6ceb3a7d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5f6ceb3a7d_4_2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5f6ceb3a7d_4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5f6ceb3a7d_4_3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5f6ceb3a7d_4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5f6ceb3a7d_4_35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7" name="Google Shape;1687;g5f6ceb3a7d_4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5f6ceb3a7d_4_39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5f6ceb3a7d_4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5f6ceb3a7d_4_42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5f6ceb3a7d_4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5f6ceb3a7d_4_46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5f6ceb3a7d_4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5f6ceb3a7d_4_50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5f6ceb3a7d_4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5f6ceb3a7d_4_54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5f6ceb3a7d_4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d45b6039d_3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d45b6039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5f6ceb3a7d_4_58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5f6ceb3a7d_4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5f6ceb3a7d_4_80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5f6ceb3a7d_4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5f6ceb3a7d_4_61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5f6ceb3a7d_4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5f6ceb3a7d_4_83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5f6ceb3a7d_4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5f6ceb3a7d_4_90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5f6ceb3a7d_4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5f6ceb3a7d_4_65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5f6ceb3a7d_4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5f6ceb3a7d_4_73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f6ceb3a7d_4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5f6ceb3a7d_4_76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5f6ceb3a7d_4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5f6ceb3a7d_4_130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5f6ceb3a7d_4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5f6ceb3a7d_4_134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5f6ceb3a7d_4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d45b6039d_3_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d45b6039d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5f6ceb3a7d_4_145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5f6ceb3a7d_4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5f6ceb3a7d_4_9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5f6ceb3a7d_4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5f6ceb3a7d_4_95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5f6ceb3a7d_4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5f6ceb3a7d_4_10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5f6ceb3a7d_4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f6ceb3a7d_4_113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f6ceb3a7d_4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5f6ceb3a7d_4_95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5f6ceb3a7d_4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5f6ceb3a7d_4_95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5f6ceb3a7d_4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5f6ceb3a7d_4_151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5f6ceb3a7d_4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5f6ceb3a7d_4_156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5f6ceb3a7d_4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5f6ceb3a7d_4_117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5f6ceb3a7d_4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d45b6039d_3_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d45b6039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5f6ceb3a7d_4_118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5f6ceb3a7d_4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5f6ceb3a7d_4_118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5f6ceb3a7d_4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5f6ceb3a7d_4_160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5f6ceb3a7d_4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5f6ceb3a7d_4_183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5f6ceb3a7d_4_1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5f6ceb3a7d_4_12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5f6ceb3a7d_4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5f6ceb3a7d_4_12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5f6ceb3a7d_4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5f6ceb3a7d_4_164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5f6ceb3a7d_4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5f6ceb3a7d_4_18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5f6ceb3a7d_4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f6ceb3a7d_4_12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f6ceb3a7d_4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5f6ceb3a7d_4_123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5f6ceb3a7d_4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d45b6039d_3_2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d45b6039d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5f6ceb3a7d_4_123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5f6ceb3a7d_4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5f6ceb3a7d_4_124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5f6ceb3a7d_4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5"/>
        <p:cNvGrpSpPr/>
        <p:nvPr/>
      </p:nvGrpSpPr>
      <p:grpSpPr>
        <a:xfrm>
          <a:off x="0" y="0"/>
          <a:ext cx="0" cy="0"/>
          <a:chOff x="0" y="0"/>
          <a:chExt cx="0" cy="0"/>
        </a:xfrm>
      </p:grpSpPr>
      <p:sp>
        <p:nvSpPr>
          <p:cNvPr id="2726" name="Google Shape;2726;g5f6ceb3a7d_4_125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7" name="Google Shape;2727;g5f6ceb3a7d_4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5f6ceb3a7d_4_126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5f6ceb3a7d_4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5f6ceb3a7d_4_127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5f6ceb3a7d_4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5f6ceb3a7d_4_19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5f6ceb3a7d_4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5f6ceb3a7d_4_195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6" name="Google Shape;2786;g5f6ceb3a7d_4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5f6ceb3a7d_4_1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5f6ceb3a7d_4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5f6ceb3a7d_4_1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5f6ceb3a7d_4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5f6ceb3a7d_4_1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5" name="Google Shape;2835;g5f6ceb3a7d_4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d45b6039d_3_2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d45b6039d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5f6ceb3a7d_4_200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5f6ceb3a7d_4_2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5f6ceb3a7d_4_204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5f6ceb3a7d_4_2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g5f6ceb3a7d_4_1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1" name="Google Shape;2911;g5f6ceb3a7d_4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5f6ceb3a7d_4_12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5f6ceb3a7d_4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5f6ceb3a7d_4_13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5f6ceb3a7d_4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5f707e0c67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5f707e0c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5f707e0c67_0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5f707e0c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5f707e0c67_0_5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5f707e0c6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5f707e0c67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5f707e0c6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5f707e0c67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5f707e0c6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d45b6039d_3_3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d45b6039d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g5f707e0c67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5f707e0c6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g5f707e0c67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8" name="Google Shape;2988;g5f707e0c6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0"/>
        <p:cNvGrpSpPr/>
        <p:nvPr/>
      </p:nvGrpSpPr>
      <p:grpSpPr>
        <a:xfrm>
          <a:off x="0" y="0"/>
          <a:ext cx="0" cy="0"/>
          <a:chOff x="0" y="0"/>
          <a:chExt cx="0" cy="0"/>
        </a:xfrm>
      </p:grpSpPr>
      <p:sp>
        <p:nvSpPr>
          <p:cNvPr id="3001" name="Google Shape;3001;g5f707e0c67_0_9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2" name="Google Shape;3002;g5f707e0c6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3"/>
        <p:cNvGrpSpPr/>
        <p:nvPr/>
      </p:nvGrpSpPr>
      <p:grpSpPr>
        <a:xfrm>
          <a:off x="0" y="0"/>
          <a:ext cx="0" cy="0"/>
          <a:chOff x="0" y="0"/>
          <a:chExt cx="0" cy="0"/>
        </a:xfrm>
      </p:grpSpPr>
      <p:sp>
        <p:nvSpPr>
          <p:cNvPr id="3014" name="Google Shape;3014;g5f707e0c67_0_13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5" name="Google Shape;3015;g5f707e0c6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5f707e0c67_0_14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5f707e0c6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5f707e0c67_0_16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5" name="Google Shape;3035;g5f707e0c6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5f707e0c67_0_2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5f707e0c6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5f707e0c67_0_2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5f707e0c6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5f707e0c67_0_2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5f707e0c67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g5f707e0c67_0_24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0" name="Google Shape;3080;g5f707e0c67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d45b6039d_3_4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d45b6039d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Remind the students why the parent of the lambda function is the global frame</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0"/>
        <p:cNvGrpSpPr/>
        <p:nvPr/>
      </p:nvGrpSpPr>
      <p:grpSpPr>
        <a:xfrm>
          <a:off x="0" y="0"/>
          <a:ext cx="0" cy="0"/>
          <a:chOff x="0" y="0"/>
          <a:chExt cx="0" cy="0"/>
        </a:xfrm>
      </p:grpSpPr>
      <p:sp>
        <p:nvSpPr>
          <p:cNvPr id="3091" name="Google Shape;3091;g5f707e0c67_0_26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2" name="Google Shape;3092;g5f707e0c6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g5f707e0c67_0_27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7" name="Google Shape;3107;g5f707e0c6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5f707e0c67_0_29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5f707e0c6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g5f707e0c67_0_3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4" name="Google Shape;3134;g5f707e0c67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5f707e0c67_0_33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5f707e0c67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5f707e0c67_0_34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5f707e0c67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g5f707e0c67_4_2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3" name="Google Shape;3173;g5f707e0c67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5f707e0c67_4_6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8" name="Google Shape;3188;g5f707e0c6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5f707e0c67_0_36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4" name="Google Shape;3204;g5f707e0c67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5f707e0c67_0_38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5f707e0c6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d45b6039d_3_4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d45b6039d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5f707e0c67_0_38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5f707e0c67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g5f707e0c67_4_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4" name="Google Shape;3224;g5f707e0c6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9"/>
        <p:cNvGrpSpPr/>
        <p:nvPr/>
      </p:nvGrpSpPr>
      <p:grpSpPr>
        <a:xfrm>
          <a:off x="0" y="0"/>
          <a:ext cx="0" cy="0"/>
          <a:chOff x="0" y="0"/>
          <a:chExt cx="0" cy="0"/>
        </a:xfrm>
      </p:grpSpPr>
      <p:sp>
        <p:nvSpPr>
          <p:cNvPr id="3230" name="Google Shape;3230;g5f707e0c67_4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1" name="Google Shape;3231;g5f707e0c67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5f707e0c67_4_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5f707e0c67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5f707e0c6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5f707e0c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09127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f7e87af1c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f7e87af1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f8522a34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f8522a34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f8522a345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f8522a34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f8522a345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f8522a34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f7e87af1c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f7e87af1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5d45b6039d_3_5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5d45b6039d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 animations on this slide to see the skeleton code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f7e87af1c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f7e87af1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d45b6039d_3_6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5d45b6039d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d45b6039d_3_6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5d45b6039d_3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5d45b6039d_3_7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5d45b6039d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d45b6039d_3_7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d45b6039d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d45b6039d_3_8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d45b6039d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Alex: put em on yer cheat sheet</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d45b6039d_0_1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d45b6039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5d45b6039d_0_10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5d45b6039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5d45b6039d_0_1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5d45b6039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d45b6039d_0_2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d45b603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d45b6039d_0_3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d45b6039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f7e87af1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f7e87af1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5d45b6039d_0_12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5d45b6039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d45b6039d_0_13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5d45b6039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5d45b6039d_3_9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5d45b6039d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d45b6039d_3_9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5d45b6039d_3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5d45b6039d_3_10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5d45b6039d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d45b6039d_3_10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d45b6039d_3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d45b6039d_3_11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d45b6039d_3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5d45b6039d_3_12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5d45b6039d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5d45b6039d_3_12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5d45b6039d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d45b6039d_3_1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5d45b6039d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f7e87af1c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f7e87af1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d47ee2c90_1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d47ee2c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d47ee2c90_1_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d47ee2c9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d47ee2c90_1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d47ee2c9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d47ee2c90_0_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d47ee2c9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d47ee2c90_0_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d47ee2c9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5d47ee2c90_1_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5d47ee2c9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5d45b6039d_3_18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5d45b6039d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d45b6039d_3_19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d45b6039d_3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d45b6039d_3_1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5d45b6039d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5d45b6039d_3_20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5d45b6039d_3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f7e87af1c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f7e87af1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d45b6039d_3_24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d45b6039d_3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5d45b6039d_3_27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5d45b6039d_3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5d45b6039d_3_30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5d45b6039d_3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d45b6039d_3_33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d45b6039d_3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5d45b6039d_3_36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5d45b6039d_3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d45b6039d_3_3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d45b6039d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5d45b6039d_3_40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5d45b6039d_3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d47ee2c90_2_4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5d47ee2c90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d45b6039d_3_4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d45b6039d_3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5d47ee2c90_2_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5d47ee2c9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f7e87af1c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f7e87af1c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d45b6039d_3_4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d45b6039d_3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5d47ee2c90_2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5d47ee2c9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d45b6039d_3_43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5d45b6039d_3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d47ee2c90_2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5d47ee2c90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d45b6039d_3_44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d45b6039d_3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d45b6039d_3_44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d45b6039d_3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5d45b6039d_3_45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5d45b6039d_3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5d45b6039d_3_47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5d45b6039d_3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5d45b6039d_3_50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5d45b6039d_3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d45b6039d_3_51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d45b6039d_3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f7e87af1c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f7e87af1c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d45b6039d_3_5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d45b6039d_3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5d45b6039d_3_54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5d45b6039d_3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5d45b6039d_3_57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5d45b6039d_3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d45b6039d_3_5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5d45b6039d_3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5d45b6039d_3_58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5d45b6039d_3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5d45b6039d_3_58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5d45b6039d_3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f6ceb3a7d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f6ceb3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5f6ceb3a7d_0_3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5f6ceb3a7d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5f6ceb3a7d_0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5f6ceb3a7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5f6ceb3a7d_0_41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5f6ceb3a7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f7e87af1c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f7e87af1c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5f6ceb3a7d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5f6ceb3a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5f6ceb3a7d_0_54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5f6ceb3a7d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5f6ceb3a7d_0_56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5f6ceb3a7d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rgbClr val="1155CC"/>
                </a:solidFill>
                <a:hlinkClick r:id="rId3"/>
              </a:rPr>
              <a:t>https://scheme.cs61a.org/</a:t>
            </a:r>
            <a:br>
              <a:rPr lang="en">
                <a:solidFill>
                  <a:schemeClr val="dk1"/>
                </a:solidFill>
              </a:rPr>
            </a:br>
            <a:r>
              <a:rPr lang="en">
                <a:solidFill>
                  <a:schemeClr val="dk1"/>
                </a:solidFill>
              </a:rPr>
              <a:t>demo:</a:t>
            </a:r>
            <a:br>
              <a:rPr lang="en">
                <a:solidFill>
                  <a:schemeClr val="dk1"/>
                </a:solidFill>
              </a:rPr>
            </a:br>
            <a:r>
              <a:rPr lang="en" sz="1000">
                <a:solidFill>
                  <a:srgbClr val="FFFFFF"/>
                </a:solidFill>
                <a:highlight>
                  <a:srgbClr val="181818"/>
                </a:highlight>
                <a:latin typeface="Inconsolata"/>
                <a:ea typeface="Inconsolata"/>
                <a:cs typeface="Inconsolata"/>
                <a:sym typeface="Inconsolata"/>
              </a:rPr>
              <a:t>(</a:t>
            </a:r>
            <a:r>
              <a:rPr lang="en" sz="1000">
                <a:solidFill>
                  <a:srgbClr val="E6DB74"/>
                </a:solidFill>
                <a:highlight>
                  <a:srgbClr val="181818"/>
                </a:highlight>
                <a:latin typeface="Inconsolata"/>
                <a:ea typeface="Inconsolata"/>
                <a:cs typeface="Inconsolata"/>
                <a:sym typeface="Inconsolata"/>
              </a:rPr>
              <a:t>define</a:t>
            </a:r>
            <a:r>
              <a:rPr lang="en" sz="1000">
                <a:solidFill>
                  <a:srgbClr val="FFFFFF"/>
                </a:solidFill>
                <a:highlight>
                  <a:srgbClr val="181818"/>
                </a:highlight>
                <a:latin typeface="Inconsolata"/>
                <a:ea typeface="Inconsolata"/>
                <a:cs typeface="Inconsolata"/>
                <a:sym typeface="Inconsolata"/>
              </a:rPr>
              <a:t> (</a:t>
            </a:r>
            <a:r>
              <a:rPr lang="en" sz="1000">
                <a:solidFill>
                  <a:srgbClr val="F92672"/>
                </a:solidFill>
                <a:highlight>
                  <a:srgbClr val="181818"/>
                </a:highlight>
                <a:latin typeface="Inconsolata"/>
                <a:ea typeface="Inconsolata"/>
                <a:cs typeface="Inconsolata"/>
                <a:sym typeface="Inconsolata"/>
              </a:rPr>
              <a:t>falsey</a:t>
            </a:r>
            <a:r>
              <a:rPr lang="en" sz="1000">
                <a:solidFill>
                  <a:srgbClr val="FFFFFF"/>
                </a:solidFill>
                <a:highlight>
                  <a:srgbClr val="181818"/>
                </a:highlight>
                <a:latin typeface="Inconsolata"/>
                <a:ea typeface="Inconsolata"/>
                <a:cs typeface="Inconsolata"/>
                <a:sym typeface="Inconsolata"/>
              </a:rPr>
              <a:t> val) (</a:t>
            </a:r>
            <a:r>
              <a:rPr lang="en" sz="1000">
                <a:solidFill>
                  <a:srgbClr val="E6DB74"/>
                </a:solidFill>
                <a:highlight>
                  <a:srgbClr val="181818"/>
                </a:highlight>
                <a:latin typeface="Inconsolata"/>
                <a:ea typeface="Inconsolata"/>
                <a:cs typeface="Inconsolata"/>
                <a:sym typeface="Inconsolata"/>
              </a:rPr>
              <a:t>begin</a:t>
            </a:r>
            <a:r>
              <a:rPr lang="en" sz="1000">
                <a:solidFill>
                  <a:srgbClr val="FFFFFF"/>
                </a:solidFill>
                <a:highlight>
                  <a:srgbClr val="181818"/>
                </a:highlight>
                <a:latin typeface="Inconsolata"/>
                <a:ea typeface="Inconsolata"/>
                <a:cs typeface="Inconsolata"/>
                <a:sym typeface="Inconsolata"/>
              </a:rPr>
              <a:t> (</a:t>
            </a:r>
            <a:r>
              <a:rPr lang="en" sz="1000">
                <a:solidFill>
                  <a:srgbClr val="E6DB74"/>
                </a:solidFill>
                <a:highlight>
                  <a:srgbClr val="181818"/>
                </a:highlight>
                <a:latin typeface="Inconsolata"/>
                <a:ea typeface="Inconsolata"/>
                <a:cs typeface="Inconsolata"/>
                <a:sym typeface="Inconsolata"/>
              </a:rPr>
              <a:t>print</a:t>
            </a:r>
            <a:r>
              <a:rPr lang="en" sz="1000">
                <a:solidFill>
                  <a:srgbClr val="FFFFFF"/>
                </a:solidFill>
                <a:highlight>
                  <a:srgbClr val="181818"/>
                </a:highlight>
                <a:latin typeface="Inconsolata"/>
                <a:ea typeface="Inconsolata"/>
                <a:cs typeface="Inconsolata"/>
                <a:sym typeface="Inconsolata"/>
              </a:rPr>
              <a:t> val) </a:t>
            </a:r>
            <a:r>
              <a:rPr lang="en" sz="1000">
                <a:solidFill>
                  <a:srgbClr val="AE81FF"/>
                </a:solidFill>
                <a:highlight>
                  <a:srgbClr val="181818"/>
                </a:highlight>
                <a:latin typeface="Inconsolata"/>
                <a:ea typeface="Inconsolata"/>
                <a:cs typeface="Inconsolata"/>
                <a:sym typeface="Inconsolata"/>
              </a:rPr>
              <a:t>#f</a:t>
            </a:r>
            <a:r>
              <a:rPr lang="en" sz="1000">
                <a:solidFill>
                  <a:srgbClr val="FFFFFF"/>
                </a:solidFill>
                <a:highlight>
                  <a:srgbClr val="181818"/>
                </a:highlight>
                <a:latin typeface="Inconsolata"/>
                <a:ea typeface="Inconsolata"/>
                <a:cs typeface="Inconsolata"/>
                <a:sym typeface="Inconsolata"/>
              </a:rPr>
              <a:t>))</a:t>
            </a: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highlight>
                  <a:srgbClr val="181818"/>
                </a:highlight>
                <a:latin typeface="Inconsolata"/>
                <a:ea typeface="Inconsolata"/>
                <a:cs typeface="Inconsolata"/>
                <a:sym typeface="Inconsolata"/>
              </a:rPr>
              <a:t>(</a:t>
            </a:r>
            <a:r>
              <a:rPr lang="en">
                <a:solidFill>
                  <a:srgbClr val="E6DB74"/>
                </a:solidFill>
                <a:highlight>
                  <a:srgbClr val="181818"/>
                </a:highlight>
                <a:latin typeface="Inconsolata"/>
                <a:ea typeface="Inconsolata"/>
                <a:cs typeface="Inconsolata"/>
                <a:sym typeface="Inconsolata"/>
              </a:rPr>
              <a:t>define-macro</a:t>
            </a:r>
            <a:r>
              <a:rPr lang="en">
                <a:solidFill>
                  <a:srgbClr val="FFFFFF"/>
                </a:solidFill>
                <a:highlight>
                  <a:srgbClr val="181818"/>
                </a:highlight>
                <a:latin typeface="Inconsolata"/>
                <a:ea typeface="Inconsolata"/>
                <a:cs typeface="Inconsolata"/>
                <a:sym typeface="Inconsolata"/>
              </a:rPr>
              <a:t> (</a:t>
            </a:r>
            <a:r>
              <a:rPr lang="en">
                <a:solidFill>
                  <a:srgbClr val="F92672"/>
                </a:solidFill>
                <a:highlight>
                  <a:srgbClr val="181818"/>
                </a:highlight>
                <a:latin typeface="Inconsolata"/>
                <a:ea typeface="Inconsolata"/>
                <a:cs typeface="Inconsolata"/>
                <a:sym typeface="Inconsolata"/>
              </a:rPr>
              <a:t>if-macro</a:t>
            </a:r>
            <a:r>
              <a:rPr lang="en">
                <a:solidFill>
                  <a:srgbClr val="FFFFFF"/>
                </a:solidFill>
                <a:highlight>
                  <a:srgbClr val="181818"/>
                </a:highlight>
                <a:latin typeface="Inconsolata"/>
                <a:ea typeface="Inconsolata"/>
                <a:cs typeface="Inconsolata"/>
                <a:sym typeface="Inconsolata"/>
              </a:rPr>
              <a:t> cond1 expr1 else expr2) `(</a:t>
            </a:r>
            <a:r>
              <a:rPr lang="en">
                <a:solidFill>
                  <a:srgbClr val="E6DB74"/>
                </a:solidFill>
                <a:highlight>
                  <a:srgbClr val="181818"/>
                </a:highlight>
                <a:latin typeface="Inconsolata"/>
                <a:ea typeface="Inconsolata"/>
                <a:cs typeface="Inconsolata"/>
                <a:sym typeface="Inconsolata"/>
              </a:rPr>
              <a:t>if</a:t>
            </a:r>
            <a:r>
              <a:rPr lang="en">
                <a:solidFill>
                  <a:srgbClr val="FFFFFF"/>
                </a:solidFill>
                <a:highlight>
                  <a:srgbClr val="181818"/>
                </a:highlight>
                <a:latin typeface="Inconsolata"/>
                <a:ea typeface="Inconsolata"/>
                <a:cs typeface="Inconsolata"/>
                <a:sym typeface="Inconsolata"/>
              </a:rPr>
              <a:t> ,cond1 ,expr1 ,expr2))</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5f6ceb3a7d_0_6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5f6ceb3a7d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br>
              <a:rPr lang="en"/>
            </a:br>
            <a:r>
              <a:rPr lang="en"/>
              <a:t>demo:</a:t>
            </a:r>
            <a:br>
              <a:rPr lang="en"/>
            </a:br>
            <a:r>
              <a:rPr lang="en" sz="1000">
                <a:solidFill>
                  <a:srgbClr val="FFFFFF"/>
                </a:solidFill>
                <a:highlight>
                  <a:srgbClr val="181818"/>
                </a:highlight>
                <a:latin typeface="Inconsolata"/>
                <a:ea typeface="Inconsolata"/>
                <a:cs typeface="Inconsolata"/>
                <a:sym typeface="Inconsolata"/>
              </a:rPr>
              <a:t>(</a:t>
            </a:r>
            <a:r>
              <a:rPr lang="en" sz="1000">
                <a:solidFill>
                  <a:srgbClr val="E6DB74"/>
                </a:solidFill>
                <a:highlight>
                  <a:srgbClr val="181818"/>
                </a:highlight>
                <a:latin typeface="Inconsolata"/>
                <a:ea typeface="Inconsolata"/>
                <a:cs typeface="Inconsolata"/>
                <a:sym typeface="Inconsolata"/>
              </a:rPr>
              <a:t>define</a:t>
            </a:r>
            <a:r>
              <a:rPr lang="en" sz="1000">
                <a:solidFill>
                  <a:srgbClr val="FFFFFF"/>
                </a:solidFill>
                <a:highlight>
                  <a:srgbClr val="181818"/>
                </a:highlight>
                <a:latin typeface="Inconsolata"/>
                <a:ea typeface="Inconsolata"/>
                <a:cs typeface="Inconsolata"/>
                <a:sym typeface="Inconsolata"/>
              </a:rPr>
              <a:t> (</a:t>
            </a:r>
            <a:r>
              <a:rPr lang="en" sz="1000">
                <a:solidFill>
                  <a:srgbClr val="F92672"/>
                </a:solidFill>
                <a:highlight>
                  <a:srgbClr val="181818"/>
                </a:highlight>
                <a:latin typeface="Inconsolata"/>
                <a:ea typeface="Inconsolata"/>
                <a:cs typeface="Inconsolata"/>
                <a:sym typeface="Inconsolata"/>
              </a:rPr>
              <a:t>falsey</a:t>
            </a:r>
            <a:r>
              <a:rPr lang="en" sz="1000">
                <a:solidFill>
                  <a:srgbClr val="FFFFFF"/>
                </a:solidFill>
                <a:highlight>
                  <a:srgbClr val="181818"/>
                </a:highlight>
                <a:latin typeface="Inconsolata"/>
                <a:ea typeface="Inconsolata"/>
                <a:cs typeface="Inconsolata"/>
                <a:sym typeface="Inconsolata"/>
              </a:rPr>
              <a:t> val) (</a:t>
            </a:r>
            <a:r>
              <a:rPr lang="en" sz="1000">
                <a:solidFill>
                  <a:srgbClr val="E6DB74"/>
                </a:solidFill>
                <a:highlight>
                  <a:srgbClr val="181818"/>
                </a:highlight>
                <a:latin typeface="Inconsolata"/>
                <a:ea typeface="Inconsolata"/>
                <a:cs typeface="Inconsolata"/>
                <a:sym typeface="Inconsolata"/>
              </a:rPr>
              <a:t>begin</a:t>
            </a:r>
            <a:r>
              <a:rPr lang="en" sz="1000">
                <a:solidFill>
                  <a:srgbClr val="FFFFFF"/>
                </a:solidFill>
                <a:highlight>
                  <a:srgbClr val="181818"/>
                </a:highlight>
                <a:latin typeface="Inconsolata"/>
                <a:ea typeface="Inconsolata"/>
                <a:cs typeface="Inconsolata"/>
                <a:sym typeface="Inconsolata"/>
              </a:rPr>
              <a:t> (</a:t>
            </a:r>
            <a:r>
              <a:rPr lang="en" sz="1000">
                <a:solidFill>
                  <a:srgbClr val="E6DB74"/>
                </a:solidFill>
                <a:highlight>
                  <a:srgbClr val="181818"/>
                </a:highlight>
                <a:latin typeface="Inconsolata"/>
                <a:ea typeface="Inconsolata"/>
                <a:cs typeface="Inconsolata"/>
                <a:sym typeface="Inconsolata"/>
              </a:rPr>
              <a:t>print</a:t>
            </a:r>
            <a:r>
              <a:rPr lang="en" sz="1000">
                <a:solidFill>
                  <a:srgbClr val="FFFFFF"/>
                </a:solidFill>
                <a:highlight>
                  <a:srgbClr val="181818"/>
                </a:highlight>
                <a:latin typeface="Inconsolata"/>
                <a:ea typeface="Inconsolata"/>
                <a:cs typeface="Inconsolata"/>
                <a:sym typeface="Inconsolata"/>
              </a:rPr>
              <a:t> val) </a:t>
            </a:r>
            <a:r>
              <a:rPr lang="en" sz="1000">
                <a:solidFill>
                  <a:srgbClr val="AE81FF"/>
                </a:solidFill>
                <a:highlight>
                  <a:srgbClr val="181818"/>
                </a:highlight>
                <a:latin typeface="Inconsolata"/>
                <a:ea typeface="Inconsolata"/>
                <a:cs typeface="Inconsolata"/>
                <a:sym typeface="Inconsolata"/>
              </a:rPr>
              <a:t>#f</a:t>
            </a:r>
            <a:r>
              <a:rPr lang="en" sz="1000">
                <a:solidFill>
                  <a:srgbClr val="FFFFFF"/>
                </a:solidFill>
                <a:highlight>
                  <a:srgbClr val="181818"/>
                </a:highlight>
                <a:latin typeface="Inconsolata"/>
                <a:ea typeface="Inconsolata"/>
                <a:cs typeface="Inconsolata"/>
                <a:sym typeface="Inconsolata"/>
              </a:rPr>
              <a:t>))</a:t>
            </a: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a:solidFill>
                  <a:srgbClr val="FFFFFF"/>
                </a:solidFill>
                <a:highlight>
                  <a:srgbClr val="181818"/>
                </a:highlight>
                <a:latin typeface="Inconsolata"/>
                <a:ea typeface="Inconsolata"/>
                <a:cs typeface="Inconsolata"/>
                <a:sym typeface="Inconsolata"/>
              </a:rPr>
              <a:t>(</a:t>
            </a:r>
            <a:r>
              <a:rPr lang="en">
                <a:solidFill>
                  <a:srgbClr val="E6DB74"/>
                </a:solidFill>
                <a:highlight>
                  <a:srgbClr val="181818"/>
                </a:highlight>
                <a:latin typeface="Inconsolata"/>
                <a:ea typeface="Inconsolata"/>
                <a:cs typeface="Inconsolata"/>
                <a:sym typeface="Inconsolata"/>
              </a:rPr>
              <a:t>define-macro</a:t>
            </a:r>
            <a:r>
              <a:rPr lang="en">
                <a:solidFill>
                  <a:srgbClr val="FFFFFF"/>
                </a:solidFill>
                <a:highlight>
                  <a:srgbClr val="181818"/>
                </a:highlight>
                <a:latin typeface="Inconsolata"/>
                <a:ea typeface="Inconsolata"/>
                <a:cs typeface="Inconsolata"/>
                <a:sym typeface="Inconsolata"/>
              </a:rPr>
              <a:t> (</a:t>
            </a:r>
            <a:r>
              <a:rPr lang="en">
                <a:solidFill>
                  <a:srgbClr val="F92672"/>
                </a:solidFill>
                <a:highlight>
                  <a:srgbClr val="181818"/>
                </a:highlight>
                <a:latin typeface="Inconsolata"/>
                <a:ea typeface="Inconsolata"/>
                <a:cs typeface="Inconsolata"/>
                <a:sym typeface="Inconsolata"/>
              </a:rPr>
              <a:t>if-macro</a:t>
            </a:r>
            <a:r>
              <a:rPr lang="en">
                <a:solidFill>
                  <a:srgbClr val="FFFFFF"/>
                </a:solidFill>
                <a:highlight>
                  <a:srgbClr val="181818"/>
                </a:highlight>
                <a:latin typeface="Inconsolata"/>
                <a:ea typeface="Inconsolata"/>
                <a:cs typeface="Inconsolata"/>
                <a:sym typeface="Inconsolata"/>
              </a:rPr>
              <a:t> cond1 expr1 else expr2) `(</a:t>
            </a:r>
            <a:r>
              <a:rPr lang="en">
                <a:solidFill>
                  <a:srgbClr val="E6DB74"/>
                </a:solidFill>
                <a:highlight>
                  <a:srgbClr val="181818"/>
                </a:highlight>
                <a:latin typeface="Inconsolata"/>
                <a:ea typeface="Inconsolata"/>
                <a:cs typeface="Inconsolata"/>
                <a:sym typeface="Inconsolata"/>
              </a:rPr>
              <a:t>if</a:t>
            </a:r>
            <a:r>
              <a:rPr lang="en">
                <a:solidFill>
                  <a:srgbClr val="FFFFFF"/>
                </a:solidFill>
                <a:highlight>
                  <a:srgbClr val="181818"/>
                </a:highlight>
                <a:latin typeface="Inconsolata"/>
                <a:ea typeface="Inconsolata"/>
                <a:cs typeface="Inconsolata"/>
                <a:sym typeface="Inconsolata"/>
              </a:rPr>
              <a:t> ,cond1 ,expr1 ,expr2))</a:t>
            </a: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endParaRPr sz="10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5f6ebecd6e_0_4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5f6ebecd6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5f6ceb3a7d_0_66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5f6ceb3a7d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f6ceb3a7d_0_66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5f6ceb3a7d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5f6ceb3a7d_0_67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5f6ceb3a7d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5f6ceb3a7d_0_67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5f6ceb3a7d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https://scheme.cs61a.org/</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5f707e0c67_1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5f707e0c6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f7e87af1c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f7e87af1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5f6ceb3a7d_4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5f6ceb3a7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f6ceb3a7d_4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5f6ceb3a7d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f6ceb3a7d_4_149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f6ceb3a7d_4_1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5f6ceb3a7d_4_15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5f6ceb3a7d_4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5f6ceb3a7d_4_15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5f6ceb3a7d_4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5f6ceb3a7d_4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5f6ceb3a7d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5f6ceb3a7d_4_4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5f6ceb3a7d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5f6ceb3a7d_4_8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f6ceb3a7d_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5f6ceb3a7d_4_1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5f6ceb3a7d_4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5f6ceb3a7d_4_16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5f6ceb3a7d_4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3"/>
        <p:cNvGrpSpPr/>
        <p:nvPr/>
      </p:nvGrpSpPr>
      <p:grpSpPr>
        <a:xfrm>
          <a:off x="0" y="0"/>
          <a:ext cx="0" cy="0"/>
          <a:chOff x="0" y="0"/>
          <a:chExt cx="0" cy="0"/>
        </a:xfrm>
      </p:grpSpPr>
      <p:sp>
        <p:nvSpPr>
          <p:cNvPr id="584" name="Google Shape;584;p108"/>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85" name="Google Shape;585;p108"/>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6"/>
        <p:cNvGrpSpPr/>
        <p:nvPr/>
      </p:nvGrpSpPr>
      <p:grpSpPr>
        <a:xfrm>
          <a:off x="0" y="0"/>
          <a:ext cx="0" cy="0"/>
          <a:chOff x="0" y="0"/>
          <a:chExt cx="0" cy="0"/>
        </a:xfrm>
      </p:grpSpPr>
      <p:sp>
        <p:nvSpPr>
          <p:cNvPr id="587" name="Google Shape;587;p109"/>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8" name="Google Shape;588;p10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9"/>
        <p:cNvGrpSpPr/>
        <p:nvPr/>
      </p:nvGrpSpPr>
      <p:grpSpPr>
        <a:xfrm>
          <a:off x="0" y="0"/>
          <a:ext cx="0" cy="0"/>
          <a:chOff x="0" y="0"/>
          <a:chExt cx="0" cy="0"/>
        </a:xfrm>
      </p:grpSpPr>
      <p:sp>
        <p:nvSpPr>
          <p:cNvPr id="590" name="Google Shape;590;p11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A86E8"/>
              </a:buClr>
              <a:buSzPts val="2800"/>
              <a:buFont typeface="Roboto"/>
              <a:buNone/>
              <a:defRPr>
                <a:solidFill>
                  <a:srgbClr val="4A86E8"/>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1" name="Google Shape;591;p11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68300" rtl="0">
              <a:spcBef>
                <a:spcPts val="0"/>
              </a:spcBef>
              <a:spcAft>
                <a:spcPts val="0"/>
              </a:spcAft>
              <a:buSzPts val="2200"/>
              <a:buFont typeface="Roboto"/>
              <a:buChar char="●"/>
              <a:defRPr sz="2200">
                <a:latin typeface="Roboto"/>
                <a:ea typeface="Roboto"/>
                <a:cs typeface="Roboto"/>
                <a:sym typeface="Roboto"/>
              </a:defRPr>
            </a:lvl1pPr>
            <a:lvl2pPr marL="914400" lvl="1" indent="-355600" rtl="0">
              <a:spcBef>
                <a:spcPts val="1600"/>
              </a:spcBef>
              <a:spcAft>
                <a:spcPts val="0"/>
              </a:spcAft>
              <a:buSzPts val="2000"/>
              <a:buFont typeface="Roboto"/>
              <a:buChar char="○"/>
              <a:defRPr sz="2000">
                <a:latin typeface="Roboto"/>
                <a:ea typeface="Roboto"/>
                <a:cs typeface="Roboto"/>
                <a:sym typeface="Roboto"/>
              </a:defRPr>
            </a:lvl2pPr>
            <a:lvl3pPr marL="1371600" lvl="2" indent="-342900" rtl="0">
              <a:spcBef>
                <a:spcPts val="1600"/>
              </a:spcBef>
              <a:spcAft>
                <a:spcPts val="0"/>
              </a:spcAft>
              <a:buSzPts val="1800"/>
              <a:buFont typeface="Roboto"/>
              <a:buChar char="■"/>
              <a:defRPr sz="1800">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049563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95136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95217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9"/>
        <p:cNvGrpSpPr/>
        <p:nvPr/>
      </p:nvGrpSpPr>
      <p:grpSpPr>
        <a:xfrm>
          <a:off x="0" y="0"/>
          <a:ext cx="0" cy="0"/>
          <a:chOff x="0" y="0"/>
          <a:chExt cx="0" cy="0"/>
        </a:xfrm>
      </p:grpSpPr>
      <p:sp>
        <p:nvSpPr>
          <p:cNvPr id="70" name="Google Shape;70;p18"/>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1" name="Google Shape;71;p18"/>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1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918124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03025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A86E8"/>
              </a:buClr>
              <a:buSzPts val="2800"/>
              <a:buFont typeface="Roboto"/>
              <a:buNone/>
              <a:defRPr>
                <a:solidFill>
                  <a:srgbClr val="4A86E8"/>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68300" rtl="0">
              <a:spcBef>
                <a:spcPts val="0"/>
              </a:spcBef>
              <a:spcAft>
                <a:spcPts val="0"/>
              </a:spcAft>
              <a:buSzPts val="2200"/>
              <a:buFont typeface="Roboto"/>
              <a:buChar char="●"/>
              <a:defRPr sz="2200">
                <a:latin typeface="Roboto"/>
                <a:ea typeface="Roboto"/>
                <a:cs typeface="Roboto"/>
                <a:sym typeface="Roboto"/>
              </a:defRPr>
            </a:lvl1pPr>
            <a:lvl2pPr marL="914400" lvl="1" indent="-355600" rtl="0">
              <a:spcBef>
                <a:spcPts val="1600"/>
              </a:spcBef>
              <a:spcAft>
                <a:spcPts val="0"/>
              </a:spcAft>
              <a:buSzPts val="2000"/>
              <a:buFont typeface="Roboto"/>
              <a:buChar char="○"/>
              <a:defRPr sz="2000">
                <a:latin typeface="Roboto"/>
                <a:ea typeface="Roboto"/>
                <a:cs typeface="Roboto"/>
                <a:sym typeface="Roboto"/>
              </a:defRPr>
            </a:lvl2pPr>
            <a:lvl3pPr marL="1371600" lvl="2" indent="-342900" rtl="0">
              <a:spcBef>
                <a:spcPts val="1600"/>
              </a:spcBef>
              <a:spcAft>
                <a:spcPts val="0"/>
              </a:spcAft>
              <a:buSzPts val="1800"/>
              <a:buFont typeface="Roboto"/>
              <a:buChar char="■"/>
              <a:defRPr sz="1800">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79" name="Google Shape;79;p2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38301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2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2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387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37237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0" name="Google Shape;90;p23"/>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1" name="Google Shape;91;p2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363134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4" name="Google Shape;94;p2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855099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5"/>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25"/>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8" name="Google Shape;98;p25"/>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25"/>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0" name="Google Shape;100;p2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72243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6"/>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3" name="Google Shape;103;p2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81390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7"/>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6" name="Google Shape;106;p27"/>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56194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757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371C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5200"/>
              <a:buFont typeface="Roboto"/>
              <a:buNone/>
              <a:defRPr sz="5200" b="1">
                <a:solidFill>
                  <a:srgbClr val="FFFFFF"/>
                </a:solidFill>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2800"/>
              <a:buFont typeface="Roboto"/>
              <a:buNone/>
              <a:defRPr sz="2800">
                <a:solidFill>
                  <a:srgbClr val="FFFFFF"/>
                </a:solidFill>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Google Shape;57;p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371C1"/>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600"/>
              <a:buFont typeface="Roboto"/>
              <a:buNone/>
              <a:defRPr sz="3600">
                <a:solidFill>
                  <a:srgbClr val="FFFFFF"/>
                </a:solidFill>
                <a:latin typeface="Roboto"/>
                <a:ea typeface="Roboto"/>
                <a:cs typeface="Roboto"/>
                <a:sym typeface="Roboto"/>
              </a:defRPr>
            </a:lvl1pPr>
            <a:lvl2pPr lvl="1" algn="ctr" rtl="0">
              <a:spcBef>
                <a:spcPts val="0"/>
              </a:spcBef>
              <a:spcAft>
                <a:spcPts val="0"/>
              </a:spcAft>
              <a:buSzPts val="3600"/>
              <a:buFont typeface="Roboto"/>
              <a:buNone/>
              <a:defRPr sz="3600">
                <a:latin typeface="Roboto"/>
                <a:ea typeface="Roboto"/>
                <a:cs typeface="Roboto"/>
                <a:sym typeface="Roboto"/>
              </a:defRPr>
            </a:lvl2pPr>
            <a:lvl3pPr lvl="2" algn="ctr" rtl="0">
              <a:spcBef>
                <a:spcPts val="0"/>
              </a:spcBef>
              <a:spcAft>
                <a:spcPts val="0"/>
              </a:spcAft>
              <a:buSzPts val="3600"/>
              <a:buFont typeface="Roboto"/>
              <a:buNone/>
              <a:defRPr sz="3600">
                <a:latin typeface="Roboto"/>
                <a:ea typeface="Roboto"/>
                <a:cs typeface="Roboto"/>
                <a:sym typeface="Roboto"/>
              </a:defRPr>
            </a:lvl3pPr>
            <a:lvl4pPr lvl="3" algn="ctr" rtl="0">
              <a:spcBef>
                <a:spcPts val="0"/>
              </a:spcBef>
              <a:spcAft>
                <a:spcPts val="0"/>
              </a:spcAft>
              <a:buSzPts val="3600"/>
              <a:buFont typeface="Roboto"/>
              <a:buNone/>
              <a:defRPr sz="3600">
                <a:latin typeface="Roboto"/>
                <a:ea typeface="Roboto"/>
                <a:cs typeface="Roboto"/>
                <a:sym typeface="Roboto"/>
              </a:defRPr>
            </a:lvl4pPr>
            <a:lvl5pPr lvl="4" algn="ctr" rtl="0">
              <a:spcBef>
                <a:spcPts val="0"/>
              </a:spcBef>
              <a:spcAft>
                <a:spcPts val="0"/>
              </a:spcAft>
              <a:buSzPts val="3600"/>
              <a:buFont typeface="Roboto"/>
              <a:buNone/>
              <a:defRPr sz="3600">
                <a:latin typeface="Roboto"/>
                <a:ea typeface="Roboto"/>
                <a:cs typeface="Roboto"/>
                <a:sym typeface="Roboto"/>
              </a:defRPr>
            </a:lvl5pPr>
            <a:lvl6pPr lvl="5" algn="ctr" rtl="0">
              <a:spcBef>
                <a:spcPts val="0"/>
              </a:spcBef>
              <a:spcAft>
                <a:spcPts val="0"/>
              </a:spcAft>
              <a:buSzPts val="3600"/>
              <a:buFont typeface="Roboto"/>
              <a:buNone/>
              <a:defRPr sz="3600">
                <a:latin typeface="Roboto"/>
                <a:ea typeface="Roboto"/>
                <a:cs typeface="Roboto"/>
                <a:sym typeface="Roboto"/>
              </a:defRPr>
            </a:lvl6pPr>
            <a:lvl7pPr lvl="6" algn="ctr" rtl="0">
              <a:spcBef>
                <a:spcPts val="0"/>
              </a:spcBef>
              <a:spcAft>
                <a:spcPts val="0"/>
              </a:spcAft>
              <a:buSzPts val="3600"/>
              <a:buFont typeface="Roboto"/>
              <a:buNone/>
              <a:defRPr sz="3600">
                <a:latin typeface="Roboto"/>
                <a:ea typeface="Roboto"/>
                <a:cs typeface="Roboto"/>
                <a:sym typeface="Roboto"/>
              </a:defRPr>
            </a:lvl7pPr>
            <a:lvl8pPr lvl="7" algn="ctr" rtl="0">
              <a:spcBef>
                <a:spcPts val="0"/>
              </a:spcBef>
              <a:spcAft>
                <a:spcPts val="0"/>
              </a:spcAft>
              <a:buSzPts val="3600"/>
              <a:buFont typeface="Roboto"/>
              <a:buNone/>
              <a:defRPr sz="3600">
                <a:latin typeface="Roboto"/>
                <a:ea typeface="Roboto"/>
                <a:cs typeface="Roboto"/>
                <a:sym typeface="Roboto"/>
              </a:defRPr>
            </a:lvl8pPr>
            <a:lvl9pPr lvl="8" algn="ctr" rtl="0">
              <a:spcBef>
                <a:spcPts val="0"/>
              </a:spcBef>
              <a:spcAft>
                <a:spcPts val="0"/>
              </a:spcAft>
              <a:buSzPts val="3600"/>
              <a:buFont typeface="Roboto"/>
              <a:buNone/>
              <a:defRPr sz="3600">
                <a:latin typeface="Roboto"/>
                <a:ea typeface="Roboto"/>
                <a:cs typeface="Roboto"/>
                <a:sym typeface="Roboto"/>
              </a:defRPr>
            </a:lvl9pPr>
          </a:lstStyle>
          <a:p>
            <a:endParaRPr/>
          </a:p>
        </p:txBody>
      </p:sp>
      <p:sp>
        <p:nvSpPr>
          <p:cNvPr id="60" name="Google Shape;60;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371C1"/>
              </a:buClr>
              <a:buSzPts val="2800"/>
              <a:buFont typeface="Roboto"/>
              <a:buNone/>
              <a:defRPr>
                <a:solidFill>
                  <a:srgbClr val="0371C1"/>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Google Shape;63;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000000"/>
              </a:buClr>
              <a:buSzPts val="2000"/>
              <a:buFont typeface="Roboto"/>
              <a:buChar char="●"/>
              <a:defRPr sz="2000">
                <a:solidFill>
                  <a:srgbClr val="000000"/>
                </a:solidFill>
                <a:latin typeface="Roboto"/>
                <a:ea typeface="Roboto"/>
                <a:cs typeface="Roboto"/>
                <a:sym typeface="Roboto"/>
              </a:defRPr>
            </a:lvl1pPr>
            <a:lvl2pPr marL="914400" lvl="1"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2pPr>
            <a:lvl3pPr marL="1371600" lvl="2"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3pPr>
            <a:lvl4pPr marL="1828800" lvl="3"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4pPr>
            <a:lvl5pPr marL="2286000" lvl="4"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5pPr>
            <a:lvl6pPr marL="2743200" lvl="5"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6pPr>
            <a:lvl7pPr marL="3200400" lvl="6"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7pPr>
            <a:lvl8pPr marL="3657600" lvl="7" indent="-342900" rtl="0">
              <a:spcBef>
                <a:spcPts val="1600"/>
              </a:spcBef>
              <a:spcAft>
                <a:spcPts val="0"/>
              </a:spcAft>
              <a:buClr>
                <a:srgbClr val="000000"/>
              </a:buClr>
              <a:buSzPts val="1800"/>
              <a:buFont typeface="Roboto"/>
              <a:buChar char="○"/>
              <a:defRPr sz="1800">
                <a:solidFill>
                  <a:srgbClr val="000000"/>
                </a:solidFill>
                <a:latin typeface="Roboto"/>
                <a:ea typeface="Roboto"/>
                <a:cs typeface="Roboto"/>
                <a:sym typeface="Roboto"/>
              </a:defRPr>
            </a:lvl8pPr>
            <a:lvl9pPr marL="4114800" lvl="8" indent="-342900" rtl="0">
              <a:spcBef>
                <a:spcPts val="1600"/>
              </a:spcBef>
              <a:spcAft>
                <a:spcPts val="1600"/>
              </a:spcAft>
              <a:buClr>
                <a:srgbClr val="000000"/>
              </a:buClr>
              <a:buSzPts val="1800"/>
              <a:buFont typeface="Roboto"/>
              <a:buChar char="■"/>
              <a:defRPr sz="1800">
                <a:solidFill>
                  <a:srgbClr val="000000"/>
                </a:solidFill>
                <a:latin typeface="Roboto"/>
                <a:ea typeface="Roboto"/>
                <a:cs typeface="Roboto"/>
                <a:sym typeface="Roboto"/>
              </a:defRPr>
            </a:lvl9pPr>
          </a:lstStyle>
          <a:p>
            <a:endParaRPr/>
          </a:p>
        </p:txBody>
      </p:sp>
      <p:sp>
        <p:nvSpPr>
          <p:cNvPr id="64" name="Google Shape;64;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371C1"/>
              </a:buClr>
              <a:buSzPts val="2800"/>
              <a:buFont typeface="Roboto"/>
              <a:buNone/>
              <a:defRPr>
                <a:solidFill>
                  <a:srgbClr val="0371C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000000"/>
              </a:buClr>
              <a:buSzPts val="1400"/>
              <a:buFont typeface="Roboto"/>
              <a:buChar char="●"/>
              <a:defRPr sz="1400">
                <a:solidFill>
                  <a:srgbClr val="000000"/>
                </a:solidFill>
                <a:latin typeface="Roboto"/>
                <a:ea typeface="Roboto"/>
                <a:cs typeface="Roboto"/>
                <a:sym typeface="Roboto"/>
              </a:defRPr>
            </a:lvl1pPr>
            <a:lvl2pPr marL="914400" lvl="1"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2pPr>
            <a:lvl3pPr marL="1371600" lvl="2"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3pPr>
            <a:lvl4pPr marL="1828800" lvl="3"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4pPr>
            <a:lvl5pPr marL="2286000" lvl="4"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5pPr>
            <a:lvl6pPr marL="2743200" lvl="5"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6pPr>
            <a:lvl7pPr marL="3200400" lvl="6"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7pPr>
            <a:lvl8pPr marL="3657600" lvl="7"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8pPr>
            <a:lvl9pPr marL="4114800" lvl="8" indent="-304800" rtl="0">
              <a:spcBef>
                <a:spcPts val="1600"/>
              </a:spcBef>
              <a:spcAft>
                <a:spcPts val="1600"/>
              </a:spcAft>
              <a:buClr>
                <a:srgbClr val="000000"/>
              </a:buClr>
              <a:buSzPts val="1200"/>
              <a:buFont typeface="Roboto"/>
              <a:buChar char="■"/>
              <a:defRPr sz="1200">
                <a:solidFill>
                  <a:srgbClr val="000000"/>
                </a:solidFill>
                <a:latin typeface="Roboto"/>
                <a:ea typeface="Roboto"/>
                <a:cs typeface="Roboto"/>
                <a:sym typeface="Roboto"/>
              </a:defRPr>
            </a:lvl9pPr>
          </a:lstStyle>
          <a:p>
            <a:endParaRPr/>
          </a:p>
        </p:txBody>
      </p:sp>
      <p:sp>
        <p:nvSpPr>
          <p:cNvPr id="68" name="Google Shape;68;p1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000000"/>
              </a:buClr>
              <a:buSzPts val="1400"/>
              <a:buFont typeface="Roboto"/>
              <a:buChar char="●"/>
              <a:defRPr sz="1400">
                <a:solidFill>
                  <a:srgbClr val="000000"/>
                </a:solidFill>
                <a:latin typeface="Roboto"/>
                <a:ea typeface="Roboto"/>
                <a:cs typeface="Roboto"/>
                <a:sym typeface="Roboto"/>
              </a:defRPr>
            </a:lvl1pPr>
            <a:lvl2pPr marL="914400" lvl="1"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2pPr>
            <a:lvl3pPr marL="1371600" lvl="2"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3pPr>
            <a:lvl4pPr marL="1828800" lvl="3"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4pPr>
            <a:lvl5pPr marL="2286000" lvl="4"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5pPr>
            <a:lvl6pPr marL="2743200" lvl="5"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6pPr>
            <a:lvl7pPr marL="3200400" lvl="6"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7pPr>
            <a:lvl8pPr marL="3657600" lvl="7"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8pPr>
            <a:lvl9pPr marL="4114800" lvl="8" indent="-304800" rtl="0">
              <a:spcBef>
                <a:spcPts val="1600"/>
              </a:spcBef>
              <a:spcAft>
                <a:spcPts val="1600"/>
              </a:spcAft>
              <a:buClr>
                <a:srgbClr val="000000"/>
              </a:buClr>
              <a:buSzPts val="1200"/>
              <a:buFont typeface="Roboto"/>
              <a:buChar char="■"/>
              <a:defRPr sz="1200">
                <a:solidFill>
                  <a:srgbClr val="000000"/>
                </a:solidFill>
                <a:latin typeface="Roboto"/>
                <a:ea typeface="Roboto"/>
                <a:cs typeface="Roboto"/>
                <a:sym typeface="Roboto"/>
              </a:defRPr>
            </a:lvl9pPr>
          </a:lstStyle>
          <a:p>
            <a:endParaRPr/>
          </a:p>
        </p:txBody>
      </p:sp>
      <p:sp>
        <p:nvSpPr>
          <p:cNvPr id="69" name="Google Shape;69;p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371C1"/>
              </a:buClr>
              <a:buSzPts val="2800"/>
              <a:buFont typeface="Roboto"/>
              <a:buNone/>
              <a:defRPr>
                <a:solidFill>
                  <a:srgbClr val="0371C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371C1"/>
              </a:buClr>
              <a:buSzPts val="2400"/>
              <a:buFont typeface="Roboto"/>
              <a:buNone/>
              <a:defRPr sz="2400">
                <a:solidFill>
                  <a:srgbClr val="0371C1"/>
                </a:solidFill>
                <a:latin typeface="Roboto"/>
                <a:ea typeface="Roboto"/>
                <a:cs typeface="Roboto"/>
                <a:sym typeface="Robot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1pPr>
            <a:lvl2pPr marL="914400" lvl="1"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2pPr>
            <a:lvl3pPr marL="1371600" lvl="2"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3pPr>
            <a:lvl4pPr marL="1828800" lvl="3"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4pPr>
            <a:lvl5pPr marL="2286000" lvl="4"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5pPr>
            <a:lvl6pPr marL="2743200" lvl="5"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6pPr>
            <a:lvl7pPr marL="3200400" lvl="6"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7pPr>
            <a:lvl8pPr marL="3657600" lvl="7" indent="-304800" rtl="0">
              <a:spcBef>
                <a:spcPts val="1600"/>
              </a:spcBef>
              <a:spcAft>
                <a:spcPts val="0"/>
              </a:spcAft>
              <a:buClr>
                <a:srgbClr val="000000"/>
              </a:buClr>
              <a:buSzPts val="1200"/>
              <a:buFont typeface="Roboto"/>
              <a:buChar char="○"/>
              <a:defRPr sz="1200">
                <a:solidFill>
                  <a:srgbClr val="000000"/>
                </a:solidFill>
                <a:latin typeface="Roboto"/>
                <a:ea typeface="Roboto"/>
                <a:cs typeface="Roboto"/>
                <a:sym typeface="Roboto"/>
              </a:defRPr>
            </a:lvl8pPr>
            <a:lvl9pPr marL="4114800" lvl="8" indent="-304800" rtl="0">
              <a:spcBef>
                <a:spcPts val="1600"/>
              </a:spcBef>
              <a:spcAft>
                <a:spcPts val="1600"/>
              </a:spcAft>
              <a:buClr>
                <a:srgbClr val="000000"/>
              </a:buClr>
              <a:buSzPts val="1200"/>
              <a:buFont typeface="Roboto"/>
              <a:buChar char="■"/>
              <a:defRPr sz="1200">
                <a:solidFill>
                  <a:srgbClr val="000000"/>
                </a:solidFill>
                <a:latin typeface="Roboto"/>
                <a:ea typeface="Roboto"/>
                <a:cs typeface="Roboto"/>
                <a:sym typeface="Roboto"/>
              </a:defRPr>
            </a:lvl9pPr>
          </a:lstStyle>
          <a:p>
            <a:endParaRPr/>
          </a:p>
        </p:txBody>
      </p:sp>
      <p:sp>
        <p:nvSpPr>
          <p:cNvPr id="76" name="Google Shape;76;p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0371C1"/>
        </a:solid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67"/>
            <a:ext cx="4572000" cy="6858000"/>
          </a:xfrm>
          <a:prstGeom prst="rect">
            <a:avLst/>
          </a:prstGeom>
          <a:solidFill>
            <a:srgbClr val="C1D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371C1"/>
              </a:buClr>
              <a:buSzPts val="4200"/>
              <a:buFont typeface="Roboto"/>
              <a:buNone/>
              <a:defRPr sz="4200">
                <a:solidFill>
                  <a:srgbClr val="0371C1"/>
                </a:solidFill>
                <a:latin typeface="Roboto"/>
                <a:ea typeface="Roboto"/>
                <a:cs typeface="Roboto"/>
                <a:sym typeface="Roboto"/>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Font typeface="Roboto"/>
              <a:buNone/>
              <a:defRPr sz="2100">
                <a:solidFill>
                  <a:srgbClr val="000000"/>
                </a:solidFill>
                <a:latin typeface="Roboto"/>
                <a:ea typeface="Roboto"/>
                <a:cs typeface="Roboto"/>
                <a:sym typeface="Roboto"/>
              </a:defRPr>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84" name="Google Shape;84;p21"/>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rgbClr val="000000"/>
              </a:buClr>
              <a:buSzPts val="1800"/>
              <a:buFont typeface="Roboto"/>
              <a:buChar char="●"/>
              <a:defRPr>
                <a:solidFill>
                  <a:srgbClr val="000000"/>
                </a:solidFill>
                <a:latin typeface="Roboto"/>
                <a:ea typeface="Roboto"/>
                <a:cs typeface="Roboto"/>
                <a:sym typeface="Roboto"/>
              </a:defRPr>
            </a:lvl1pPr>
            <a:lvl2pPr marL="914400" lvl="1"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2pPr>
            <a:lvl3pPr marL="1371600" lvl="2"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3pPr>
            <a:lvl4pPr marL="1828800" lvl="3"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4pPr>
            <a:lvl5pPr marL="2286000" lvl="4"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5pPr>
            <a:lvl6pPr marL="2743200" lvl="5"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6pPr>
            <a:lvl7pPr marL="3200400" lvl="6"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7pPr>
            <a:lvl8pPr marL="3657600" lvl="7" indent="-317500"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8pPr>
            <a:lvl9pPr marL="4114800" lvl="8" indent="-317500" rtl="0">
              <a:spcBef>
                <a:spcPts val="1600"/>
              </a:spcBef>
              <a:spcAft>
                <a:spcPts val="1600"/>
              </a:spcAft>
              <a:buClr>
                <a:srgbClr val="000000"/>
              </a:buClr>
              <a:buSzPts val="1400"/>
              <a:buFont typeface="Roboto"/>
              <a:buChar char="■"/>
              <a:defRPr>
                <a:solidFill>
                  <a:srgbClr val="000000"/>
                </a:solidFill>
                <a:latin typeface="Roboto"/>
                <a:ea typeface="Roboto"/>
                <a:cs typeface="Roboto"/>
                <a:sym typeface="Roboto"/>
              </a:defRPr>
            </a:lvl9pPr>
          </a:lstStyle>
          <a:p>
            <a:endParaRPr/>
          </a:p>
        </p:txBody>
      </p:sp>
      <p:sp>
        <p:nvSpPr>
          <p:cNvPr id="85" name="Google Shape;85;p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rgbClr val="000000"/>
              </a:buClr>
              <a:buSzPts val="1800"/>
              <a:buFont typeface="Roboto"/>
              <a:buNone/>
              <a:defRPr>
                <a:solidFill>
                  <a:srgbClr val="000000"/>
                </a:solidFill>
                <a:latin typeface="Roboto"/>
                <a:ea typeface="Roboto"/>
                <a:cs typeface="Roboto"/>
                <a:sym typeface="Roboto"/>
              </a:defRPr>
            </a:lvl1pPr>
          </a:lstStyle>
          <a:p>
            <a:endParaRPr/>
          </a:p>
        </p:txBody>
      </p:sp>
      <p:sp>
        <p:nvSpPr>
          <p:cNvPr id="88" name="Google Shape;88;p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0"/>
              <a:buFont typeface="Roboto"/>
              <a:buNone/>
              <a:defRPr sz="12000">
                <a:solidFill>
                  <a:srgbClr val="000000"/>
                </a:solidFill>
                <a:latin typeface="Roboto"/>
                <a:ea typeface="Roboto"/>
                <a:cs typeface="Roboto"/>
                <a:sym typeface="Roboto"/>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rgbClr val="000000"/>
              </a:buClr>
              <a:buSzPts val="1800"/>
              <a:buFont typeface="Roboto"/>
              <a:buChar char="●"/>
              <a:defRPr>
                <a:solidFill>
                  <a:srgbClr val="000000"/>
                </a:solidFill>
                <a:latin typeface="Roboto"/>
                <a:ea typeface="Roboto"/>
                <a:cs typeface="Roboto"/>
                <a:sym typeface="Roboto"/>
              </a:defRPr>
            </a:lvl1pPr>
            <a:lvl2pPr marL="914400" lvl="1"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2pPr>
            <a:lvl3pPr marL="1371600" lvl="2"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3pPr>
            <a:lvl4pPr marL="1828800" lvl="3"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4pPr>
            <a:lvl5pPr marL="2286000" lvl="4"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5pPr>
            <a:lvl6pPr marL="2743200" lvl="5"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6pPr>
            <a:lvl7pPr marL="3200400" lvl="6"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7pPr>
            <a:lvl8pPr marL="3657600" lvl="7" indent="-317500" algn="ctr" rtl="0">
              <a:spcBef>
                <a:spcPts val="1600"/>
              </a:spcBef>
              <a:spcAft>
                <a:spcPts val="0"/>
              </a:spcAft>
              <a:buClr>
                <a:srgbClr val="000000"/>
              </a:buClr>
              <a:buSzPts val="1400"/>
              <a:buFont typeface="Roboto"/>
              <a:buChar char="○"/>
              <a:defRPr>
                <a:solidFill>
                  <a:srgbClr val="000000"/>
                </a:solidFill>
                <a:latin typeface="Roboto"/>
                <a:ea typeface="Roboto"/>
                <a:cs typeface="Roboto"/>
                <a:sym typeface="Roboto"/>
              </a:defRPr>
            </a:lvl8pPr>
            <a:lvl9pPr marL="4114800" lvl="8" indent="-317500" algn="ctr" rtl="0">
              <a:spcBef>
                <a:spcPts val="1600"/>
              </a:spcBef>
              <a:spcAft>
                <a:spcPts val="1600"/>
              </a:spcAft>
              <a:buClr>
                <a:srgbClr val="000000"/>
              </a:buClr>
              <a:buSzPts val="1400"/>
              <a:buFont typeface="Roboto"/>
              <a:buChar char="■"/>
              <a:defRPr>
                <a:solidFill>
                  <a:srgbClr val="000000"/>
                </a:solidFill>
                <a:latin typeface="Roboto"/>
                <a:ea typeface="Roboto"/>
                <a:cs typeface="Roboto"/>
                <a:sym typeface="Roboto"/>
              </a:defRPr>
            </a:lvl9pPr>
          </a:lstStyle>
          <a:p>
            <a:endParaRPr/>
          </a:p>
        </p:txBody>
      </p:sp>
      <p:sp>
        <p:nvSpPr>
          <p:cNvPr id="92" name="Google Shape;92;p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6"/>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2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9" name="Google Shape;109;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3" name="Google Shape;113;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4" name="Google Shape;114;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1" name="Google Shape;121;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3"/>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0" name="Google Shape;130;p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33" name="Google Shape;133;p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35"/>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6" name="Google Shape;136;p35"/>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1">
  <p:cSld name="BLANK_1_1">
    <p:spTree>
      <p:nvGrpSpPr>
        <p:cNvPr id="1" name="Shape 140"/>
        <p:cNvGrpSpPr/>
        <p:nvPr/>
      </p:nvGrpSpPr>
      <p:grpSpPr>
        <a:xfrm>
          <a:off x="0" y="0"/>
          <a:ext cx="0" cy="0"/>
          <a:chOff x="0" y="0"/>
          <a:chExt cx="0" cy="0"/>
        </a:xfrm>
      </p:grpSpPr>
      <p:sp>
        <p:nvSpPr>
          <p:cNvPr id="141" name="Google Shape;141;p37"/>
          <p:cNvSpPr/>
          <p:nvPr/>
        </p:nvSpPr>
        <p:spPr>
          <a:xfrm>
            <a:off x="0" y="0"/>
            <a:ext cx="9144000" cy="68580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7"/>
          <p:cNvSpPr/>
          <p:nvPr/>
        </p:nvSpPr>
        <p:spPr>
          <a:xfrm rot="-5400000">
            <a:off x="4348000" y="6178500"/>
            <a:ext cx="4479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7"/>
          <p:cNvSpPr txBox="1">
            <a:spLocks noGrp="1"/>
          </p:cNvSpPr>
          <p:nvPr>
            <p:ph type="sldNum" idx="12"/>
          </p:nvPr>
        </p:nvSpPr>
        <p:spPr>
          <a:xfrm>
            <a:off x="4116400" y="6409833"/>
            <a:ext cx="911100" cy="447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48"/>
        <p:cNvGrpSpPr/>
        <p:nvPr/>
      </p:nvGrpSpPr>
      <p:grpSpPr>
        <a:xfrm>
          <a:off x="0" y="0"/>
          <a:ext cx="0" cy="0"/>
          <a:chOff x="0" y="0"/>
          <a:chExt cx="0" cy="0"/>
        </a:xfrm>
      </p:grpSpPr>
      <p:sp>
        <p:nvSpPr>
          <p:cNvPr id="149" name="Google Shape;149;p39"/>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185C5"/>
              </a:buClr>
              <a:buSzPts val="4800"/>
              <a:buNone/>
              <a:defRPr sz="4800">
                <a:solidFill>
                  <a:srgbClr val="2185C5"/>
                </a:solidFill>
              </a:defRPr>
            </a:lvl1pPr>
            <a:lvl2pPr lvl="1" rtl="0">
              <a:spcBef>
                <a:spcPts val="0"/>
              </a:spcBef>
              <a:spcAft>
                <a:spcPts val="0"/>
              </a:spcAft>
              <a:buClr>
                <a:srgbClr val="2185C5"/>
              </a:buClr>
              <a:buSzPts val="4800"/>
              <a:buNone/>
              <a:defRPr sz="4800">
                <a:solidFill>
                  <a:srgbClr val="2185C5"/>
                </a:solidFill>
              </a:defRPr>
            </a:lvl2pPr>
            <a:lvl3pPr lvl="2" rtl="0">
              <a:spcBef>
                <a:spcPts val="0"/>
              </a:spcBef>
              <a:spcAft>
                <a:spcPts val="0"/>
              </a:spcAft>
              <a:buClr>
                <a:srgbClr val="2185C5"/>
              </a:buClr>
              <a:buSzPts val="4800"/>
              <a:buNone/>
              <a:defRPr sz="4800">
                <a:solidFill>
                  <a:srgbClr val="2185C5"/>
                </a:solidFill>
              </a:defRPr>
            </a:lvl3pPr>
            <a:lvl4pPr lvl="3" rtl="0">
              <a:spcBef>
                <a:spcPts val="0"/>
              </a:spcBef>
              <a:spcAft>
                <a:spcPts val="0"/>
              </a:spcAft>
              <a:buClr>
                <a:srgbClr val="2185C5"/>
              </a:buClr>
              <a:buSzPts val="4800"/>
              <a:buNone/>
              <a:defRPr sz="4800">
                <a:solidFill>
                  <a:srgbClr val="2185C5"/>
                </a:solidFill>
              </a:defRPr>
            </a:lvl4pPr>
            <a:lvl5pPr lvl="4" rtl="0">
              <a:spcBef>
                <a:spcPts val="0"/>
              </a:spcBef>
              <a:spcAft>
                <a:spcPts val="0"/>
              </a:spcAft>
              <a:buClr>
                <a:srgbClr val="2185C5"/>
              </a:buClr>
              <a:buSzPts val="4800"/>
              <a:buNone/>
              <a:defRPr sz="4800">
                <a:solidFill>
                  <a:srgbClr val="2185C5"/>
                </a:solidFill>
              </a:defRPr>
            </a:lvl5pPr>
            <a:lvl6pPr lvl="5" rtl="0">
              <a:spcBef>
                <a:spcPts val="0"/>
              </a:spcBef>
              <a:spcAft>
                <a:spcPts val="0"/>
              </a:spcAft>
              <a:buClr>
                <a:srgbClr val="2185C5"/>
              </a:buClr>
              <a:buSzPts val="4800"/>
              <a:buNone/>
              <a:defRPr sz="4800">
                <a:solidFill>
                  <a:srgbClr val="2185C5"/>
                </a:solidFill>
              </a:defRPr>
            </a:lvl6pPr>
            <a:lvl7pPr lvl="6" rtl="0">
              <a:spcBef>
                <a:spcPts val="0"/>
              </a:spcBef>
              <a:spcAft>
                <a:spcPts val="0"/>
              </a:spcAft>
              <a:buClr>
                <a:srgbClr val="2185C5"/>
              </a:buClr>
              <a:buSzPts val="4800"/>
              <a:buNone/>
              <a:defRPr sz="4800">
                <a:solidFill>
                  <a:srgbClr val="2185C5"/>
                </a:solidFill>
              </a:defRPr>
            </a:lvl7pPr>
            <a:lvl8pPr lvl="7" rtl="0">
              <a:spcBef>
                <a:spcPts val="0"/>
              </a:spcBef>
              <a:spcAft>
                <a:spcPts val="0"/>
              </a:spcAft>
              <a:buClr>
                <a:srgbClr val="2185C5"/>
              </a:buClr>
              <a:buSzPts val="4800"/>
              <a:buNone/>
              <a:defRPr sz="4800">
                <a:solidFill>
                  <a:srgbClr val="2185C5"/>
                </a:solidFill>
              </a:defRPr>
            </a:lvl8pPr>
            <a:lvl9pPr lvl="8" rtl="0">
              <a:spcBef>
                <a:spcPts val="0"/>
              </a:spcBef>
              <a:spcAft>
                <a:spcPts val="0"/>
              </a:spcAft>
              <a:buClr>
                <a:srgbClr val="2185C5"/>
              </a:buClr>
              <a:buSzPts val="4800"/>
              <a:buNone/>
              <a:defRPr sz="4800">
                <a:solidFill>
                  <a:srgbClr val="2185C5"/>
                </a:solidFill>
              </a:defRPr>
            </a:lvl9pPr>
          </a:lstStyle>
          <a:p>
            <a:endParaRPr/>
          </a:p>
        </p:txBody>
      </p:sp>
      <p:sp>
        <p:nvSpPr>
          <p:cNvPr id="150" name="Google Shape;150;p39"/>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9"/>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9"/>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9"/>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4"/>
        <p:cNvGrpSpPr/>
        <p:nvPr/>
      </p:nvGrpSpPr>
      <p:grpSpPr>
        <a:xfrm>
          <a:off x="0" y="0"/>
          <a:ext cx="0" cy="0"/>
          <a:chOff x="0" y="0"/>
          <a:chExt cx="0" cy="0"/>
        </a:xfrm>
      </p:grpSpPr>
      <p:sp>
        <p:nvSpPr>
          <p:cNvPr id="155" name="Google Shape;155;p40"/>
          <p:cNvSpPr/>
          <p:nvPr/>
        </p:nvSpPr>
        <p:spPr>
          <a:xfrm>
            <a:off x="0" y="0"/>
            <a:ext cx="9144000" cy="5324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0"/>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57" name="Google Shape;157;p40"/>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58" name="Google Shape;158;p40"/>
          <p:cNvSpPr/>
          <p:nvPr/>
        </p:nvSpPr>
        <p:spPr>
          <a:xfrm>
            <a:off x="3047704" y="5323800"/>
            <a:ext cx="3047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0"/>
          <p:cNvSpPr/>
          <p:nvPr/>
        </p:nvSpPr>
        <p:spPr>
          <a:xfrm>
            <a:off x="6096271" y="5323800"/>
            <a:ext cx="3047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0"/>
          <p:cNvSpPr/>
          <p:nvPr/>
        </p:nvSpPr>
        <p:spPr>
          <a:xfrm>
            <a:off x="1" y="5323800"/>
            <a:ext cx="3047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0"/>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2"/>
        <p:cNvGrpSpPr/>
        <p:nvPr/>
      </p:nvGrpSpPr>
      <p:grpSpPr>
        <a:xfrm>
          <a:off x="0" y="0"/>
          <a:ext cx="0" cy="0"/>
          <a:chOff x="0" y="0"/>
          <a:chExt cx="0" cy="0"/>
        </a:xfrm>
      </p:grpSpPr>
      <p:sp>
        <p:nvSpPr>
          <p:cNvPr id="163" name="Google Shape;163;p41"/>
          <p:cNvSpPr txBox="1">
            <a:spLocks noGrp="1"/>
          </p:cNvSpPr>
          <p:nvPr>
            <p:ph type="body" idx="1"/>
          </p:nvPr>
        </p:nvSpPr>
        <p:spPr>
          <a:xfrm>
            <a:off x="1710425" y="2882400"/>
            <a:ext cx="5723700" cy="10932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rtl="0">
              <a:spcBef>
                <a:spcPts val="0"/>
              </a:spcBef>
              <a:spcAft>
                <a:spcPts val="0"/>
              </a:spcAft>
              <a:buSzPts val="1800"/>
              <a:buChar char="■"/>
              <a:defRPr i="1"/>
            </a:lvl9pPr>
          </a:lstStyle>
          <a:p>
            <a:endParaRPr/>
          </a:p>
        </p:txBody>
      </p:sp>
      <p:sp>
        <p:nvSpPr>
          <p:cNvPr id="164" name="Google Shape;164;p41"/>
          <p:cNvSpPr txBox="1"/>
          <p:nvPr/>
        </p:nvSpPr>
        <p:spPr>
          <a:xfrm>
            <a:off x="3593400" y="157522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165" name="Google Shape;165;p41"/>
          <p:cNvSpPr/>
          <p:nvPr/>
        </p:nvSpPr>
        <p:spPr>
          <a:xfrm>
            <a:off x="5723283" y="2132900"/>
            <a:ext cx="17103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1"/>
          <p:cNvSpPr/>
          <p:nvPr/>
        </p:nvSpPr>
        <p:spPr>
          <a:xfrm>
            <a:off x="7434177" y="2132900"/>
            <a:ext cx="17103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0" y="2132900"/>
            <a:ext cx="17103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1"/>
          <p:cNvSpPr/>
          <p:nvPr/>
        </p:nvSpPr>
        <p:spPr>
          <a:xfrm>
            <a:off x="1710425" y="2132900"/>
            <a:ext cx="17103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1"/>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70"/>
        <p:cNvGrpSpPr/>
        <p:nvPr/>
      </p:nvGrpSpPr>
      <p:grpSpPr>
        <a:xfrm>
          <a:off x="0" y="0"/>
          <a:ext cx="0" cy="0"/>
          <a:chOff x="0" y="0"/>
          <a:chExt cx="0" cy="0"/>
        </a:xfrm>
      </p:grpSpPr>
      <p:sp>
        <p:nvSpPr>
          <p:cNvPr id="171" name="Google Shape;171;p42"/>
          <p:cNvSpPr txBox="1">
            <a:spLocks noGrp="1"/>
          </p:cNvSpPr>
          <p:nvPr>
            <p:ph type="title"/>
          </p:nvPr>
        </p:nvSpPr>
        <p:spPr>
          <a:xfrm>
            <a:off x="893700" y="274650"/>
            <a:ext cx="6462600" cy="114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2" name="Google Shape;172;p42"/>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73" name="Google Shape;173;p42"/>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2"/>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2"/>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2"/>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8"/>
        <p:cNvGrpSpPr/>
        <p:nvPr/>
      </p:nvGrpSpPr>
      <p:grpSpPr>
        <a:xfrm>
          <a:off x="0" y="0"/>
          <a:ext cx="0" cy="0"/>
          <a:chOff x="0" y="0"/>
          <a:chExt cx="0" cy="0"/>
        </a:xfrm>
      </p:grpSpPr>
      <p:sp>
        <p:nvSpPr>
          <p:cNvPr id="179" name="Google Shape;179;p43"/>
          <p:cNvSpPr txBox="1">
            <a:spLocks noGrp="1"/>
          </p:cNvSpPr>
          <p:nvPr>
            <p:ph type="title"/>
          </p:nvPr>
        </p:nvSpPr>
        <p:spPr>
          <a:xfrm>
            <a:off x="893700" y="274650"/>
            <a:ext cx="6462600" cy="114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0" name="Google Shape;180;p43"/>
          <p:cNvSpPr txBox="1">
            <a:spLocks noGrp="1"/>
          </p:cNvSpPr>
          <p:nvPr>
            <p:ph type="body" idx="1"/>
          </p:nvPr>
        </p:nvSpPr>
        <p:spPr>
          <a:xfrm>
            <a:off x="893625" y="1600200"/>
            <a:ext cx="3136800" cy="4967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81" name="Google Shape;181;p43"/>
          <p:cNvSpPr txBox="1">
            <a:spLocks noGrp="1"/>
          </p:cNvSpPr>
          <p:nvPr>
            <p:ph type="body" idx="2"/>
          </p:nvPr>
        </p:nvSpPr>
        <p:spPr>
          <a:xfrm>
            <a:off x="4219456" y="1600200"/>
            <a:ext cx="3136800" cy="4967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82" name="Google Shape;182;p43"/>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3"/>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3"/>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3"/>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3"/>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87"/>
        <p:cNvGrpSpPr/>
        <p:nvPr/>
      </p:nvGrpSpPr>
      <p:grpSpPr>
        <a:xfrm>
          <a:off x="0" y="0"/>
          <a:ext cx="0" cy="0"/>
          <a:chOff x="0" y="0"/>
          <a:chExt cx="0" cy="0"/>
        </a:xfrm>
      </p:grpSpPr>
      <p:sp>
        <p:nvSpPr>
          <p:cNvPr id="188" name="Google Shape;188;p44"/>
          <p:cNvSpPr txBox="1">
            <a:spLocks noGrp="1"/>
          </p:cNvSpPr>
          <p:nvPr>
            <p:ph type="title"/>
          </p:nvPr>
        </p:nvSpPr>
        <p:spPr>
          <a:xfrm>
            <a:off x="893700" y="274650"/>
            <a:ext cx="6462600" cy="114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9" name="Google Shape;189;p44"/>
          <p:cNvSpPr txBox="1">
            <a:spLocks noGrp="1"/>
          </p:cNvSpPr>
          <p:nvPr>
            <p:ph type="body" idx="1"/>
          </p:nvPr>
        </p:nvSpPr>
        <p:spPr>
          <a:xfrm>
            <a:off x="893700" y="1600200"/>
            <a:ext cx="2371200" cy="4967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90" name="Google Shape;190;p44"/>
          <p:cNvSpPr txBox="1">
            <a:spLocks noGrp="1"/>
          </p:cNvSpPr>
          <p:nvPr>
            <p:ph type="body" idx="2"/>
          </p:nvPr>
        </p:nvSpPr>
        <p:spPr>
          <a:xfrm>
            <a:off x="3386404" y="1600200"/>
            <a:ext cx="2371200" cy="4967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91" name="Google Shape;191;p44"/>
          <p:cNvSpPr txBox="1">
            <a:spLocks noGrp="1"/>
          </p:cNvSpPr>
          <p:nvPr>
            <p:ph type="body" idx="3"/>
          </p:nvPr>
        </p:nvSpPr>
        <p:spPr>
          <a:xfrm>
            <a:off x="5879107" y="1600200"/>
            <a:ext cx="2371200" cy="4967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92" name="Google Shape;192;p44"/>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4"/>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4"/>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4"/>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7"/>
        <p:cNvGrpSpPr/>
        <p:nvPr/>
      </p:nvGrpSpPr>
      <p:grpSpPr>
        <a:xfrm>
          <a:off x="0" y="0"/>
          <a:ext cx="0" cy="0"/>
          <a:chOff x="0" y="0"/>
          <a:chExt cx="0" cy="0"/>
        </a:xfrm>
      </p:grpSpPr>
      <p:sp>
        <p:nvSpPr>
          <p:cNvPr id="198" name="Google Shape;198;p45"/>
          <p:cNvSpPr txBox="1">
            <a:spLocks noGrp="1"/>
          </p:cNvSpPr>
          <p:nvPr>
            <p:ph type="title"/>
          </p:nvPr>
        </p:nvSpPr>
        <p:spPr>
          <a:xfrm>
            <a:off x="893700" y="274650"/>
            <a:ext cx="6462600" cy="114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99" name="Google Shape;199;p45"/>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5"/>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5"/>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4"/>
        <p:cNvGrpSpPr/>
        <p:nvPr/>
      </p:nvGrpSpPr>
      <p:grpSpPr>
        <a:xfrm>
          <a:off x="0" y="0"/>
          <a:ext cx="0" cy="0"/>
          <a:chOff x="0" y="0"/>
          <a:chExt cx="0" cy="0"/>
        </a:xfrm>
      </p:grpSpPr>
      <p:sp>
        <p:nvSpPr>
          <p:cNvPr id="205" name="Google Shape;205;p46"/>
          <p:cNvSpPr txBox="1">
            <a:spLocks noGrp="1"/>
          </p:cNvSpPr>
          <p:nvPr>
            <p:ph type="body" idx="1"/>
          </p:nvPr>
        </p:nvSpPr>
        <p:spPr>
          <a:xfrm>
            <a:off x="893700" y="6199950"/>
            <a:ext cx="6462600" cy="467700"/>
          </a:xfrm>
          <a:prstGeom prst="rect">
            <a:avLst/>
          </a:prstGeom>
        </p:spPr>
        <p:txBody>
          <a:bodyPr spcFirstLastPara="1" wrap="square" lIns="91425" tIns="91425" rIns="91425" bIns="91425" anchor="b" anchorCtr="0">
            <a:noAutofit/>
          </a:bodyPr>
          <a:lstStyle>
            <a:lvl1pPr marL="457200" lvl="0" indent="-228600" rtl="0">
              <a:spcBef>
                <a:spcPts val="360"/>
              </a:spcBef>
              <a:spcAft>
                <a:spcPts val="0"/>
              </a:spcAft>
              <a:buClr>
                <a:srgbClr val="2185C5"/>
              </a:buClr>
              <a:buSzPts val="1400"/>
              <a:buNone/>
              <a:defRPr sz="1400">
                <a:solidFill>
                  <a:srgbClr val="2185C5"/>
                </a:solidFill>
              </a:defRPr>
            </a:lvl1pPr>
          </a:lstStyle>
          <a:p>
            <a:endParaRPr/>
          </a:p>
        </p:txBody>
      </p:sp>
      <p:sp>
        <p:nvSpPr>
          <p:cNvPr id="206" name="Google Shape;206;p46"/>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6"/>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6"/>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6"/>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solidFill>
                  <a:srgbClr val="2185C5"/>
                </a:solidFill>
              </a:defRPr>
            </a:lvl1pPr>
            <a:lvl2pPr lvl="1" rtl="0">
              <a:buNone/>
              <a:defRPr>
                <a:solidFill>
                  <a:srgbClr val="2185C5"/>
                </a:solidFill>
              </a:defRPr>
            </a:lvl2pPr>
            <a:lvl3pPr lvl="2" rtl="0">
              <a:buNone/>
              <a:defRPr>
                <a:solidFill>
                  <a:srgbClr val="2185C5"/>
                </a:solidFill>
              </a:defRPr>
            </a:lvl3pPr>
            <a:lvl4pPr lvl="3" rtl="0">
              <a:buNone/>
              <a:defRPr>
                <a:solidFill>
                  <a:srgbClr val="2185C5"/>
                </a:solidFill>
              </a:defRPr>
            </a:lvl4pPr>
            <a:lvl5pPr lvl="4" rtl="0">
              <a:buNone/>
              <a:defRPr>
                <a:solidFill>
                  <a:srgbClr val="2185C5"/>
                </a:solidFill>
              </a:defRPr>
            </a:lvl5pPr>
            <a:lvl6pPr lvl="5" rtl="0">
              <a:buNone/>
              <a:defRPr>
                <a:solidFill>
                  <a:srgbClr val="2185C5"/>
                </a:solidFill>
              </a:defRPr>
            </a:lvl6pPr>
            <a:lvl7pPr lvl="6" rtl="0">
              <a:buNone/>
              <a:defRPr>
                <a:solidFill>
                  <a:srgbClr val="2185C5"/>
                </a:solidFill>
              </a:defRPr>
            </a:lvl7pPr>
            <a:lvl8pPr lvl="7" rtl="0">
              <a:buNone/>
              <a:defRPr>
                <a:solidFill>
                  <a:srgbClr val="2185C5"/>
                </a:solidFill>
              </a:defRPr>
            </a:lvl8pPr>
            <a:lvl9pPr lvl="8" rtl="0">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47"/>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7"/>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7"/>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7"/>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217"/>
        <p:cNvGrpSpPr/>
        <p:nvPr/>
      </p:nvGrpSpPr>
      <p:grpSpPr>
        <a:xfrm>
          <a:off x="0" y="0"/>
          <a:ext cx="0" cy="0"/>
          <a:chOff x="0" y="0"/>
          <a:chExt cx="0" cy="0"/>
        </a:xfrm>
      </p:grpSpPr>
      <p:sp>
        <p:nvSpPr>
          <p:cNvPr id="218" name="Google Shape;218;p48"/>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8"/>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8"/>
          <p:cNvSpPr/>
          <p:nvPr/>
        </p:nvSpPr>
        <p:spPr>
          <a:xfrm>
            <a:off x="0" y="6755100"/>
            <a:ext cx="8937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8"/>
          <p:cNvSpPr/>
          <p:nvPr/>
        </p:nvSpPr>
        <p:spPr>
          <a:xfrm>
            <a:off x="893710" y="6755100"/>
            <a:ext cx="6462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27"/>
        <p:cNvGrpSpPr/>
        <p:nvPr/>
      </p:nvGrpSpPr>
      <p:grpSpPr>
        <a:xfrm>
          <a:off x="0" y="0"/>
          <a:ext cx="0" cy="0"/>
          <a:chOff x="0" y="0"/>
          <a:chExt cx="0" cy="0"/>
        </a:xfrm>
      </p:grpSpPr>
      <p:pic>
        <p:nvPicPr>
          <p:cNvPr id="228" name="Google Shape;228;p50"/>
          <p:cNvPicPr preferRelativeResize="0"/>
          <p:nvPr/>
        </p:nvPicPr>
        <p:blipFill>
          <a:blip r:embed="rId2">
            <a:alphaModFix/>
          </a:blip>
          <a:stretch>
            <a:fillRect/>
          </a:stretch>
        </p:blipFill>
        <p:spPr>
          <a:xfrm>
            <a:off x="0" y="-34"/>
            <a:ext cx="9144000" cy="5143523"/>
          </a:xfrm>
          <a:prstGeom prst="rect">
            <a:avLst/>
          </a:prstGeom>
          <a:noFill/>
          <a:ln>
            <a:noFill/>
          </a:ln>
        </p:spPr>
      </p:pic>
      <p:sp>
        <p:nvSpPr>
          <p:cNvPr id="229" name="Google Shape;229;p50"/>
          <p:cNvSpPr txBox="1">
            <a:spLocks noGrp="1"/>
          </p:cNvSpPr>
          <p:nvPr>
            <p:ph type="ctrTitle"/>
          </p:nvPr>
        </p:nvSpPr>
        <p:spPr>
          <a:xfrm>
            <a:off x="2302050" y="1630933"/>
            <a:ext cx="4539900" cy="35961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050E5"/>
            </a:gs>
            <a:gs pos="100000">
              <a:srgbClr val="C833FF"/>
            </a:gs>
          </a:gsLst>
          <a:lin ang="5400700" scaled="0"/>
        </a:gradFill>
        <a:effectLst/>
      </p:bgPr>
    </p:bg>
    <p:spTree>
      <p:nvGrpSpPr>
        <p:cNvPr id="1" name="Shape 230"/>
        <p:cNvGrpSpPr/>
        <p:nvPr/>
      </p:nvGrpSpPr>
      <p:grpSpPr>
        <a:xfrm>
          <a:off x="0" y="0"/>
          <a:ext cx="0" cy="0"/>
          <a:chOff x="0" y="0"/>
          <a:chExt cx="0" cy="0"/>
        </a:xfrm>
      </p:grpSpPr>
      <p:pic>
        <p:nvPicPr>
          <p:cNvPr id="231" name="Google Shape;231;p51"/>
          <p:cNvPicPr preferRelativeResize="0"/>
          <p:nvPr/>
        </p:nvPicPr>
        <p:blipFill>
          <a:blip r:embed="rId2">
            <a:alphaModFix/>
          </a:blip>
          <a:stretch>
            <a:fillRect/>
          </a:stretch>
        </p:blipFill>
        <p:spPr>
          <a:xfrm>
            <a:off x="0" y="-34"/>
            <a:ext cx="9144000" cy="5143523"/>
          </a:xfrm>
          <a:prstGeom prst="rect">
            <a:avLst/>
          </a:prstGeom>
          <a:noFill/>
          <a:ln>
            <a:noFill/>
          </a:ln>
        </p:spPr>
      </p:pic>
      <p:sp>
        <p:nvSpPr>
          <p:cNvPr id="232" name="Google Shape;232;p51"/>
          <p:cNvSpPr txBox="1">
            <a:spLocks noGrp="1"/>
          </p:cNvSpPr>
          <p:nvPr>
            <p:ph type="ctrTitle"/>
          </p:nvPr>
        </p:nvSpPr>
        <p:spPr>
          <a:xfrm>
            <a:off x="2438550" y="2415933"/>
            <a:ext cx="4266900" cy="1546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33" name="Google Shape;233;p51"/>
          <p:cNvSpPr txBox="1">
            <a:spLocks noGrp="1"/>
          </p:cNvSpPr>
          <p:nvPr>
            <p:ph type="subTitle" idx="1"/>
          </p:nvPr>
        </p:nvSpPr>
        <p:spPr>
          <a:xfrm>
            <a:off x="2438550" y="3786739"/>
            <a:ext cx="4266900" cy="1046400"/>
          </a:xfrm>
          <a:prstGeom prst="rect">
            <a:avLst/>
          </a:prstGeom>
        </p:spPr>
        <p:txBody>
          <a:bodyPr spcFirstLastPara="1" wrap="square" lIns="0" tIns="0" rIns="0" bIns="0" anchor="ctr"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1000"/>
              </a:spcBef>
              <a:spcAft>
                <a:spcPts val="0"/>
              </a:spcAft>
              <a:buClr>
                <a:srgbClr val="FFFFFF"/>
              </a:buClr>
              <a:buSzPts val="1800"/>
              <a:buNone/>
              <a:defRPr sz="1800">
                <a:solidFill>
                  <a:srgbClr val="FFFFFF"/>
                </a:solidFill>
              </a:defRPr>
            </a:lvl2pPr>
            <a:lvl3pPr lvl="2" algn="ctr" rtl="0">
              <a:spcBef>
                <a:spcPts val="1000"/>
              </a:spcBef>
              <a:spcAft>
                <a:spcPts val="0"/>
              </a:spcAft>
              <a:buClr>
                <a:srgbClr val="FFFFFF"/>
              </a:buClr>
              <a:buSzPts val="1800"/>
              <a:buNone/>
              <a:defRPr sz="1800">
                <a:solidFill>
                  <a:srgbClr val="FFFFFF"/>
                </a:solidFill>
              </a:defRPr>
            </a:lvl3pPr>
            <a:lvl4pPr lvl="3" algn="ctr" rtl="0">
              <a:spcBef>
                <a:spcPts val="1000"/>
              </a:spcBef>
              <a:spcAft>
                <a:spcPts val="0"/>
              </a:spcAft>
              <a:buClr>
                <a:srgbClr val="FFFFFF"/>
              </a:buClr>
              <a:buSzPts val="1800"/>
              <a:buNone/>
              <a:defRPr sz="1800">
                <a:solidFill>
                  <a:srgbClr val="FFFFFF"/>
                </a:solidFill>
              </a:defRPr>
            </a:lvl4pPr>
            <a:lvl5pPr lvl="4" algn="ctr" rtl="0">
              <a:spcBef>
                <a:spcPts val="1000"/>
              </a:spcBef>
              <a:spcAft>
                <a:spcPts val="0"/>
              </a:spcAft>
              <a:buClr>
                <a:srgbClr val="FFFFFF"/>
              </a:buClr>
              <a:buSzPts val="1800"/>
              <a:buNone/>
              <a:defRPr sz="1800">
                <a:solidFill>
                  <a:srgbClr val="FFFFFF"/>
                </a:solidFill>
              </a:defRPr>
            </a:lvl5pPr>
            <a:lvl6pPr lvl="5" algn="ctr" rtl="0">
              <a:spcBef>
                <a:spcPts val="1000"/>
              </a:spcBef>
              <a:spcAft>
                <a:spcPts val="0"/>
              </a:spcAft>
              <a:buClr>
                <a:srgbClr val="FFFFFF"/>
              </a:buClr>
              <a:buSzPts val="1800"/>
              <a:buNone/>
              <a:defRPr sz="1800">
                <a:solidFill>
                  <a:srgbClr val="FFFFFF"/>
                </a:solidFill>
              </a:defRPr>
            </a:lvl6pPr>
            <a:lvl7pPr lvl="6" algn="ctr" rtl="0">
              <a:spcBef>
                <a:spcPts val="1000"/>
              </a:spcBef>
              <a:spcAft>
                <a:spcPts val="0"/>
              </a:spcAft>
              <a:buClr>
                <a:srgbClr val="FFFFFF"/>
              </a:buClr>
              <a:buSzPts val="1800"/>
              <a:buNone/>
              <a:defRPr sz="1800">
                <a:solidFill>
                  <a:srgbClr val="FFFFFF"/>
                </a:solidFill>
              </a:defRPr>
            </a:lvl7pPr>
            <a:lvl8pPr lvl="7" algn="ctr" rtl="0">
              <a:spcBef>
                <a:spcPts val="1000"/>
              </a:spcBef>
              <a:spcAft>
                <a:spcPts val="0"/>
              </a:spcAft>
              <a:buClr>
                <a:srgbClr val="FFFFFF"/>
              </a:buClr>
              <a:buSzPts val="1800"/>
              <a:buNone/>
              <a:defRPr sz="1800">
                <a:solidFill>
                  <a:srgbClr val="FFFFFF"/>
                </a:solidFill>
              </a:defRPr>
            </a:lvl8pPr>
            <a:lvl9pPr lvl="8" algn="ctr" rtl="0">
              <a:spcBef>
                <a:spcPts val="1000"/>
              </a:spcBef>
              <a:spcAft>
                <a:spcPts val="100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8700"/>
            </a:gs>
            <a:gs pos="100000">
              <a:srgbClr val="FFD900"/>
            </a:gs>
          </a:gsLst>
          <a:lin ang="5400700" scaled="0"/>
        </a:gradFill>
        <a:effectLst/>
      </p:bgPr>
    </p:bg>
    <p:spTree>
      <p:nvGrpSpPr>
        <p:cNvPr id="1" name="Shape 234"/>
        <p:cNvGrpSpPr/>
        <p:nvPr/>
      </p:nvGrpSpPr>
      <p:grpSpPr>
        <a:xfrm>
          <a:off x="0" y="0"/>
          <a:ext cx="0" cy="0"/>
          <a:chOff x="0" y="0"/>
          <a:chExt cx="0" cy="0"/>
        </a:xfrm>
      </p:grpSpPr>
      <p:pic>
        <p:nvPicPr>
          <p:cNvPr id="235" name="Google Shape;235;p52"/>
          <p:cNvPicPr preferRelativeResize="0"/>
          <p:nvPr/>
        </p:nvPicPr>
        <p:blipFill>
          <a:blip r:embed="rId2">
            <a:alphaModFix/>
          </a:blip>
          <a:stretch>
            <a:fillRect/>
          </a:stretch>
        </p:blipFill>
        <p:spPr>
          <a:xfrm>
            <a:off x="0" y="-34"/>
            <a:ext cx="9144000" cy="5143523"/>
          </a:xfrm>
          <a:prstGeom prst="rect">
            <a:avLst/>
          </a:prstGeom>
          <a:noFill/>
          <a:ln>
            <a:noFill/>
          </a:ln>
        </p:spPr>
      </p:pic>
      <p:sp>
        <p:nvSpPr>
          <p:cNvPr id="236" name="Google Shape;236;p52"/>
          <p:cNvSpPr txBox="1">
            <a:spLocks noGrp="1"/>
          </p:cNvSpPr>
          <p:nvPr>
            <p:ph type="body" idx="1"/>
          </p:nvPr>
        </p:nvSpPr>
        <p:spPr>
          <a:xfrm>
            <a:off x="2370425" y="2374400"/>
            <a:ext cx="4403100" cy="2592300"/>
          </a:xfrm>
          <a:prstGeom prst="rect">
            <a:avLst/>
          </a:prstGeom>
        </p:spPr>
        <p:txBody>
          <a:bodyPr spcFirstLastPara="1" wrap="square" lIns="0" tIns="0" rIns="0" bIns="0" anchor="t" anchorCtr="0">
            <a:noAutofit/>
          </a:bodyPr>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1000"/>
              </a:spcBef>
              <a:spcAft>
                <a:spcPts val="0"/>
              </a:spcAft>
              <a:buClr>
                <a:srgbClr val="FFFFFF"/>
              </a:buClr>
              <a:buSzPts val="2200"/>
              <a:buChar char="◦"/>
              <a:defRPr i="1">
                <a:solidFill>
                  <a:srgbClr val="FFFFFF"/>
                </a:solidFill>
              </a:defRPr>
            </a:lvl2pPr>
            <a:lvl3pPr marL="1371600" lvl="2" indent="-368300" algn="ctr" rtl="0">
              <a:spcBef>
                <a:spcPts val="1000"/>
              </a:spcBef>
              <a:spcAft>
                <a:spcPts val="0"/>
              </a:spcAft>
              <a:buClr>
                <a:srgbClr val="FFFFFF"/>
              </a:buClr>
              <a:buSzPts val="2200"/>
              <a:buChar char="◦"/>
              <a:defRPr i="1">
                <a:solidFill>
                  <a:srgbClr val="FFFFFF"/>
                </a:solidFill>
              </a:defRPr>
            </a:lvl3pPr>
            <a:lvl4pPr marL="1828800" lvl="3" indent="-368300" algn="ctr" rtl="0">
              <a:spcBef>
                <a:spcPts val="1000"/>
              </a:spcBef>
              <a:spcAft>
                <a:spcPts val="0"/>
              </a:spcAft>
              <a:buClr>
                <a:srgbClr val="FFFFFF"/>
              </a:buClr>
              <a:buSzPts val="2200"/>
              <a:buChar char="◦"/>
              <a:defRPr i="1">
                <a:solidFill>
                  <a:srgbClr val="FFFFFF"/>
                </a:solidFill>
              </a:defRPr>
            </a:lvl4pPr>
            <a:lvl5pPr marL="2286000" lvl="4" indent="-368300" algn="ctr" rtl="0">
              <a:spcBef>
                <a:spcPts val="1000"/>
              </a:spcBef>
              <a:spcAft>
                <a:spcPts val="0"/>
              </a:spcAft>
              <a:buClr>
                <a:srgbClr val="FFFFFF"/>
              </a:buClr>
              <a:buSzPts val="2200"/>
              <a:buChar char="◦"/>
              <a:defRPr i="1">
                <a:solidFill>
                  <a:srgbClr val="FFFFFF"/>
                </a:solidFill>
              </a:defRPr>
            </a:lvl5pPr>
            <a:lvl6pPr marL="2743200" lvl="5" indent="-368300" algn="ctr" rtl="0">
              <a:spcBef>
                <a:spcPts val="1000"/>
              </a:spcBef>
              <a:spcAft>
                <a:spcPts val="0"/>
              </a:spcAft>
              <a:buClr>
                <a:srgbClr val="FFFFFF"/>
              </a:buClr>
              <a:buSzPts val="2200"/>
              <a:buChar char="◦"/>
              <a:defRPr i="1">
                <a:solidFill>
                  <a:srgbClr val="FFFFFF"/>
                </a:solidFill>
              </a:defRPr>
            </a:lvl6pPr>
            <a:lvl7pPr marL="3200400" lvl="6" indent="-368300" algn="ctr" rtl="0">
              <a:spcBef>
                <a:spcPts val="1000"/>
              </a:spcBef>
              <a:spcAft>
                <a:spcPts val="0"/>
              </a:spcAft>
              <a:buClr>
                <a:srgbClr val="FFFFFF"/>
              </a:buClr>
              <a:buSzPts val="2200"/>
              <a:buChar char="◦"/>
              <a:defRPr i="1">
                <a:solidFill>
                  <a:srgbClr val="FFFFFF"/>
                </a:solidFill>
              </a:defRPr>
            </a:lvl7pPr>
            <a:lvl8pPr marL="3657600" lvl="7" indent="-368300" algn="ctr" rtl="0">
              <a:spcBef>
                <a:spcPts val="1000"/>
              </a:spcBef>
              <a:spcAft>
                <a:spcPts val="0"/>
              </a:spcAft>
              <a:buClr>
                <a:srgbClr val="FFFFFF"/>
              </a:buClr>
              <a:buSzPts val="2200"/>
              <a:buChar char="◦"/>
              <a:defRPr i="1">
                <a:solidFill>
                  <a:srgbClr val="FFFFFF"/>
                </a:solidFill>
              </a:defRPr>
            </a:lvl8pPr>
            <a:lvl9pPr marL="4114800" lvl="8" indent="-368300" algn="ctr" rtl="0">
              <a:spcBef>
                <a:spcPts val="1000"/>
              </a:spcBef>
              <a:spcAft>
                <a:spcPts val="1000"/>
              </a:spcAft>
              <a:buClr>
                <a:srgbClr val="FFFFFF"/>
              </a:buClr>
              <a:buSzPts val="2200"/>
              <a:buChar char="◦"/>
              <a:defRPr i="1">
                <a:solidFill>
                  <a:srgbClr val="FFFFFF"/>
                </a:solidFill>
              </a:defRPr>
            </a:lvl9pPr>
          </a:lstStyle>
          <a:p>
            <a:endParaRPr/>
          </a:p>
        </p:txBody>
      </p:sp>
      <p:sp>
        <p:nvSpPr>
          <p:cNvPr id="237" name="Google Shape;237;p52"/>
          <p:cNvSpPr txBox="1"/>
          <p:nvPr/>
        </p:nvSpPr>
        <p:spPr>
          <a:xfrm>
            <a:off x="3593400" y="1549825"/>
            <a:ext cx="1957200" cy="8715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7200" b="1">
                <a:solidFill>
                  <a:srgbClr val="FFFFFF"/>
                </a:solidFill>
                <a:latin typeface="Montserrat"/>
                <a:ea typeface="Montserrat"/>
                <a:cs typeface="Montserrat"/>
                <a:sym typeface="Montserrat"/>
              </a:rPr>
              <a:t>“</a:t>
            </a:r>
            <a:endParaRPr sz="7200" b="1">
              <a:solidFill>
                <a:srgbClr val="FFFFFF"/>
              </a:solidFill>
              <a:latin typeface="Montserrat"/>
              <a:ea typeface="Montserrat"/>
              <a:cs typeface="Montserrat"/>
              <a:sym typeface="Montserrat"/>
            </a:endParaRPr>
          </a:p>
        </p:txBody>
      </p:sp>
      <p:sp>
        <p:nvSpPr>
          <p:cNvPr id="238" name="Google Shape;238;p52"/>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9"/>
        <p:cNvGrpSpPr/>
        <p:nvPr/>
      </p:nvGrpSpPr>
      <p:grpSpPr>
        <a:xfrm>
          <a:off x="0" y="0"/>
          <a:ext cx="0" cy="0"/>
          <a:chOff x="0" y="0"/>
          <a:chExt cx="0" cy="0"/>
        </a:xfrm>
      </p:grpSpPr>
      <p:pic>
        <p:nvPicPr>
          <p:cNvPr id="240" name="Google Shape;240;p5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1" name="Google Shape;241;p53"/>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42" name="Google Shape;242;p53"/>
          <p:cNvSpPr txBox="1">
            <a:spLocks noGrp="1"/>
          </p:cNvSpPr>
          <p:nvPr>
            <p:ph type="body" idx="1"/>
          </p:nvPr>
        </p:nvSpPr>
        <p:spPr>
          <a:xfrm>
            <a:off x="3844325" y="1073767"/>
            <a:ext cx="4842600" cy="4730700"/>
          </a:xfrm>
          <a:prstGeom prst="rect">
            <a:avLst/>
          </a:prstGeom>
        </p:spPr>
        <p:txBody>
          <a:bodyPr spcFirstLastPara="1" wrap="square" lIns="0" tIns="0" rIns="0" bIns="0" anchor="ctr"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243" name="Google Shape;243;p53"/>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rgbClr val="8790B9"/>
            </a:gs>
            <a:gs pos="100000">
              <a:srgbClr val="D4ECFF"/>
            </a:gs>
          </a:gsLst>
          <a:lin ang="5400700" scaled="0"/>
        </a:gradFill>
        <a:effectLst/>
      </p:bgPr>
    </p:bg>
    <p:spTree>
      <p:nvGrpSpPr>
        <p:cNvPr id="1" name="Shape 244"/>
        <p:cNvGrpSpPr/>
        <p:nvPr/>
      </p:nvGrpSpPr>
      <p:grpSpPr>
        <a:xfrm>
          <a:off x="0" y="0"/>
          <a:ext cx="0" cy="0"/>
          <a:chOff x="0" y="0"/>
          <a:chExt cx="0" cy="0"/>
        </a:xfrm>
      </p:grpSpPr>
      <p:pic>
        <p:nvPicPr>
          <p:cNvPr id="245" name="Google Shape;245;p5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6" name="Google Shape;246;p54"/>
          <p:cNvSpPr txBox="1">
            <a:spLocks noGrp="1"/>
          </p:cNvSpPr>
          <p:nvPr>
            <p:ph type="title"/>
          </p:nvPr>
        </p:nvSpPr>
        <p:spPr>
          <a:xfrm>
            <a:off x="699000" y="1053533"/>
            <a:ext cx="3494700" cy="1104000"/>
          </a:xfrm>
          <a:prstGeom prst="rect">
            <a:avLst/>
          </a:prstGeom>
        </p:spPr>
        <p:txBody>
          <a:bodyPr spcFirstLastPara="1" wrap="square" lIns="0" tIns="0" rIns="0" bIns="0" anchor="b" anchorCtr="0">
            <a:noAutofit/>
          </a:bodyPr>
          <a:lstStyle>
            <a:lvl1pPr lvl="0" rtl="0">
              <a:spcBef>
                <a:spcPts val="0"/>
              </a:spcBef>
              <a:spcAft>
                <a:spcPts val="0"/>
              </a:spcAft>
              <a:buClr>
                <a:srgbClr val="666666"/>
              </a:buClr>
              <a:buSzPts val="2600"/>
              <a:buNone/>
              <a:defRPr>
                <a:solidFill>
                  <a:srgbClr val="666666"/>
                </a:solidFill>
              </a:defRPr>
            </a:lvl1pPr>
            <a:lvl2pPr lvl="1" rtl="0">
              <a:spcBef>
                <a:spcPts val="0"/>
              </a:spcBef>
              <a:spcAft>
                <a:spcPts val="0"/>
              </a:spcAft>
              <a:buClr>
                <a:srgbClr val="666666"/>
              </a:buClr>
              <a:buSzPts val="2600"/>
              <a:buNone/>
              <a:defRPr>
                <a:solidFill>
                  <a:srgbClr val="666666"/>
                </a:solidFill>
              </a:defRPr>
            </a:lvl2pPr>
            <a:lvl3pPr lvl="2" rtl="0">
              <a:spcBef>
                <a:spcPts val="0"/>
              </a:spcBef>
              <a:spcAft>
                <a:spcPts val="0"/>
              </a:spcAft>
              <a:buClr>
                <a:srgbClr val="666666"/>
              </a:buClr>
              <a:buSzPts val="2600"/>
              <a:buNone/>
              <a:defRPr>
                <a:solidFill>
                  <a:srgbClr val="666666"/>
                </a:solidFill>
              </a:defRPr>
            </a:lvl3pPr>
            <a:lvl4pPr lvl="3" rtl="0">
              <a:spcBef>
                <a:spcPts val="0"/>
              </a:spcBef>
              <a:spcAft>
                <a:spcPts val="0"/>
              </a:spcAft>
              <a:buClr>
                <a:srgbClr val="666666"/>
              </a:buClr>
              <a:buSzPts val="2600"/>
              <a:buNone/>
              <a:defRPr>
                <a:solidFill>
                  <a:srgbClr val="666666"/>
                </a:solidFill>
              </a:defRPr>
            </a:lvl4pPr>
            <a:lvl5pPr lvl="4" rtl="0">
              <a:spcBef>
                <a:spcPts val="0"/>
              </a:spcBef>
              <a:spcAft>
                <a:spcPts val="0"/>
              </a:spcAft>
              <a:buClr>
                <a:srgbClr val="666666"/>
              </a:buClr>
              <a:buSzPts val="2600"/>
              <a:buNone/>
              <a:defRPr>
                <a:solidFill>
                  <a:srgbClr val="666666"/>
                </a:solidFill>
              </a:defRPr>
            </a:lvl5pPr>
            <a:lvl6pPr lvl="5" rtl="0">
              <a:spcBef>
                <a:spcPts val="0"/>
              </a:spcBef>
              <a:spcAft>
                <a:spcPts val="0"/>
              </a:spcAft>
              <a:buClr>
                <a:srgbClr val="666666"/>
              </a:buClr>
              <a:buSzPts val="2600"/>
              <a:buNone/>
              <a:defRPr>
                <a:solidFill>
                  <a:srgbClr val="666666"/>
                </a:solidFill>
              </a:defRPr>
            </a:lvl6pPr>
            <a:lvl7pPr lvl="6" rtl="0">
              <a:spcBef>
                <a:spcPts val="0"/>
              </a:spcBef>
              <a:spcAft>
                <a:spcPts val="0"/>
              </a:spcAft>
              <a:buClr>
                <a:srgbClr val="666666"/>
              </a:buClr>
              <a:buSzPts val="2600"/>
              <a:buNone/>
              <a:defRPr>
                <a:solidFill>
                  <a:srgbClr val="666666"/>
                </a:solidFill>
              </a:defRPr>
            </a:lvl7pPr>
            <a:lvl8pPr lvl="7" rtl="0">
              <a:spcBef>
                <a:spcPts val="0"/>
              </a:spcBef>
              <a:spcAft>
                <a:spcPts val="0"/>
              </a:spcAft>
              <a:buClr>
                <a:srgbClr val="666666"/>
              </a:buClr>
              <a:buSzPts val="2600"/>
              <a:buNone/>
              <a:defRPr>
                <a:solidFill>
                  <a:srgbClr val="666666"/>
                </a:solidFill>
              </a:defRPr>
            </a:lvl8pPr>
            <a:lvl9pPr lvl="8" rtl="0">
              <a:spcBef>
                <a:spcPts val="0"/>
              </a:spcBef>
              <a:spcAft>
                <a:spcPts val="0"/>
              </a:spcAft>
              <a:buClr>
                <a:srgbClr val="666666"/>
              </a:buClr>
              <a:buSzPts val="2600"/>
              <a:buNone/>
              <a:defRPr>
                <a:solidFill>
                  <a:srgbClr val="666666"/>
                </a:solidFill>
              </a:defRPr>
            </a:lvl9pPr>
          </a:lstStyle>
          <a:p>
            <a:endParaRPr/>
          </a:p>
        </p:txBody>
      </p:sp>
      <p:sp>
        <p:nvSpPr>
          <p:cNvPr id="247" name="Google Shape;247;p54"/>
          <p:cNvSpPr txBox="1">
            <a:spLocks noGrp="1"/>
          </p:cNvSpPr>
          <p:nvPr>
            <p:ph type="body" idx="1"/>
          </p:nvPr>
        </p:nvSpPr>
        <p:spPr>
          <a:xfrm>
            <a:off x="699000" y="2360300"/>
            <a:ext cx="3494700" cy="34443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248" name="Google Shape;248;p54"/>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46E180"/>
            </a:gs>
            <a:gs pos="100000">
              <a:srgbClr val="B8DF32"/>
            </a:gs>
          </a:gsLst>
          <a:lin ang="5400700" scaled="0"/>
        </a:gradFill>
        <a:effectLst/>
      </p:bgPr>
    </p:bg>
    <p:spTree>
      <p:nvGrpSpPr>
        <p:cNvPr id="1" name="Shape 249"/>
        <p:cNvGrpSpPr/>
        <p:nvPr/>
      </p:nvGrpSpPr>
      <p:grpSpPr>
        <a:xfrm>
          <a:off x="0" y="0"/>
          <a:ext cx="0" cy="0"/>
          <a:chOff x="0" y="0"/>
          <a:chExt cx="0" cy="0"/>
        </a:xfrm>
      </p:grpSpPr>
      <p:pic>
        <p:nvPicPr>
          <p:cNvPr id="250" name="Google Shape;250;p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1" name="Google Shape;251;p55"/>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2" name="Google Shape;252;p55"/>
          <p:cNvSpPr txBox="1">
            <a:spLocks noGrp="1"/>
          </p:cNvSpPr>
          <p:nvPr>
            <p:ph type="body" idx="1"/>
          </p:nvPr>
        </p:nvSpPr>
        <p:spPr>
          <a:xfrm>
            <a:off x="3844325" y="1073767"/>
            <a:ext cx="2250300" cy="4720800"/>
          </a:xfrm>
          <a:prstGeom prst="rect">
            <a:avLst/>
          </a:prstGeom>
        </p:spPr>
        <p:txBody>
          <a:bodyPr spcFirstLastPara="1" wrap="square" lIns="0" tIns="0" rIns="0" bIns="0" anchor="ctr"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253" name="Google Shape;253;p55"/>
          <p:cNvSpPr txBox="1">
            <a:spLocks noGrp="1"/>
          </p:cNvSpPr>
          <p:nvPr>
            <p:ph type="body" idx="2"/>
          </p:nvPr>
        </p:nvSpPr>
        <p:spPr>
          <a:xfrm>
            <a:off x="6436624" y="1073767"/>
            <a:ext cx="2250300" cy="4720800"/>
          </a:xfrm>
          <a:prstGeom prst="rect">
            <a:avLst/>
          </a:prstGeom>
        </p:spPr>
        <p:txBody>
          <a:bodyPr spcFirstLastPara="1" wrap="square" lIns="0" tIns="0" rIns="0" bIns="0" anchor="ctr"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254" name="Google Shape;254;p55"/>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E61E7F"/>
            </a:gs>
            <a:gs pos="100000">
              <a:srgbClr val="FF9900"/>
            </a:gs>
          </a:gsLst>
          <a:lin ang="5400700" scaled="0"/>
        </a:gradFill>
        <a:effectLst/>
      </p:bgPr>
    </p:bg>
    <p:spTree>
      <p:nvGrpSpPr>
        <p:cNvPr id="1" name="Shape 255"/>
        <p:cNvGrpSpPr/>
        <p:nvPr/>
      </p:nvGrpSpPr>
      <p:grpSpPr>
        <a:xfrm>
          <a:off x="0" y="0"/>
          <a:ext cx="0" cy="0"/>
          <a:chOff x="0" y="0"/>
          <a:chExt cx="0" cy="0"/>
        </a:xfrm>
      </p:grpSpPr>
      <p:pic>
        <p:nvPicPr>
          <p:cNvPr id="256" name="Google Shape;256;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7" name="Google Shape;257;p56"/>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8" name="Google Shape;258;p56"/>
          <p:cNvSpPr txBox="1">
            <a:spLocks noGrp="1"/>
          </p:cNvSpPr>
          <p:nvPr>
            <p:ph type="body" idx="1"/>
          </p:nvPr>
        </p:nvSpPr>
        <p:spPr>
          <a:xfrm>
            <a:off x="3844325" y="1063633"/>
            <a:ext cx="1481700" cy="47208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259" name="Google Shape;259;p56"/>
          <p:cNvSpPr txBox="1">
            <a:spLocks noGrp="1"/>
          </p:cNvSpPr>
          <p:nvPr>
            <p:ph type="body" idx="2"/>
          </p:nvPr>
        </p:nvSpPr>
        <p:spPr>
          <a:xfrm>
            <a:off x="5524777" y="1063633"/>
            <a:ext cx="1481700" cy="47208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260" name="Google Shape;260;p56"/>
          <p:cNvSpPr txBox="1">
            <a:spLocks noGrp="1"/>
          </p:cNvSpPr>
          <p:nvPr>
            <p:ph type="body" idx="3"/>
          </p:nvPr>
        </p:nvSpPr>
        <p:spPr>
          <a:xfrm>
            <a:off x="7205229" y="1063633"/>
            <a:ext cx="1481700" cy="47208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261" name="Google Shape;261;p56"/>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700"/>
            </a:gs>
            <a:gs pos="100000">
              <a:srgbClr val="FFD900"/>
            </a:gs>
          </a:gsLst>
          <a:lin ang="5400700" scaled="0"/>
        </a:gradFill>
        <a:effectLst/>
      </p:bgPr>
    </p:bg>
    <p:spTree>
      <p:nvGrpSpPr>
        <p:cNvPr id="1" name="Shape 262"/>
        <p:cNvGrpSpPr/>
        <p:nvPr/>
      </p:nvGrpSpPr>
      <p:grpSpPr>
        <a:xfrm>
          <a:off x="0" y="0"/>
          <a:ext cx="0" cy="0"/>
          <a:chOff x="0" y="0"/>
          <a:chExt cx="0" cy="0"/>
        </a:xfrm>
      </p:grpSpPr>
      <p:pic>
        <p:nvPicPr>
          <p:cNvPr id="263" name="Google Shape;263;p5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4" name="Google Shape;264;p57"/>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65" name="Google Shape;265;p57"/>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790B9"/>
            </a:gs>
            <a:gs pos="100000">
              <a:srgbClr val="D4ECFF"/>
            </a:gs>
          </a:gsLst>
          <a:lin ang="5400700" scaled="0"/>
        </a:gradFill>
        <a:effectLst/>
      </p:bgPr>
    </p:bg>
    <p:spTree>
      <p:nvGrpSpPr>
        <p:cNvPr id="1" name="Shape 266"/>
        <p:cNvGrpSpPr/>
        <p:nvPr/>
      </p:nvGrpSpPr>
      <p:grpSpPr>
        <a:xfrm>
          <a:off x="0" y="0"/>
          <a:ext cx="0" cy="0"/>
          <a:chOff x="0" y="0"/>
          <a:chExt cx="0" cy="0"/>
        </a:xfrm>
      </p:grpSpPr>
      <p:pic>
        <p:nvPicPr>
          <p:cNvPr id="267" name="Google Shape;267;p5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8" name="Google Shape;268;p58"/>
          <p:cNvSpPr txBox="1">
            <a:spLocks noGrp="1"/>
          </p:cNvSpPr>
          <p:nvPr>
            <p:ph type="body" idx="1"/>
          </p:nvPr>
        </p:nvSpPr>
        <p:spPr>
          <a:xfrm>
            <a:off x="457200" y="712769"/>
            <a:ext cx="8229600" cy="524700"/>
          </a:xfrm>
          <a:prstGeom prst="rect">
            <a:avLst/>
          </a:prstGeom>
        </p:spPr>
        <p:txBody>
          <a:bodyPr spcFirstLastPara="1" wrap="square" lIns="0" tIns="0" rIns="0" bIns="0" anchor="ctr" anchorCtr="0">
            <a:noAutofit/>
          </a:bodyPr>
          <a:lstStyle>
            <a:lvl1pPr marL="457200" lvl="0" indent="-228600" algn="ctr" rtl="0">
              <a:spcBef>
                <a:spcPts val="360"/>
              </a:spcBef>
              <a:spcAft>
                <a:spcPts val="1000"/>
              </a:spcAft>
              <a:buClr>
                <a:srgbClr val="FFFFFF"/>
              </a:buClr>
              <a:buSzPts val="1400"/>
              <a:buNone/>
              <a:defRPr sz="1400">
                <a:solidFill>
                  <a:srgbClr val="FFFFFF"/>
                </a:solidFill>
              </a:defRPr>
            </a:lvl1pPr>
          </a:lstStyle>
          <a:p>
            <a:endParaRPr/>
          </a:p>
        </p:txBody>
      </p:sp>
      <p:sp>
        <p:nvSpPr>
          <p:cNvPr id="269" name="Google Shape;269;p58"/>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270"/>
        <p:cNvGrpSpPr/>
        <p:nvPr/>
      </p:nvGrpSpPr>
      <p:grpSpPr>
        <a:xfrm>
          <a:off x="0" y="0"/>
          <a:ext cx="0" cy="0"/>
          <a:chOff x="0" y="0"/>
          <a:chExt cx="0" cy="0"/>
        </a:xfrm>
      </p:grpSpPr>
      <p:sp>
        <p:nvSpPr>
          <p:cNvPr id="271" name="Google Shape;271;p59"/>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72" name="Google Shape;272;p5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273"/>
        <p:cNvGrpSpPr/>
        <p:nvPr/>
      </p:nvGrpSpPr>
      <p:grpSpPr>
        <a:xfrm>
          <a:off x="0" y="0"/>
          <a:ext cx="0" cy="0"/>
          <a:chOff x="0" y="0"/>
          <a:chExt cx="0" cy="0"/>
        </a:xfrm>
      </p:grpSpPr>
      <p:sp>
        <p:nvSpPr>
          <p:cNvPr id="274" name="Google Shape;274;p60"/>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75" name="Google Shape;275;p6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76"/>
        <p:cNvGrpSpPr/>
        <p:nvPr/>
      </p:nvGrpSpPr>
      <p:grpSpPr>
        <a:xfrm>
          <a:off x="0" y="0"/>
          <a:ext cx="0" cy="0"/>
          <a:chOff x="0" y="0"/>
          <a:chExt cx="0" cy="0"/>
        </a:xfrm>
      </p:grpSpPr>
      <p:sp>
        <p:nvSpPr>
          <p:cNvPr id="277" name="Google Shape;277;p61"/>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61"/>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279" name="Google Shape;279;p61"/>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280"/>
        <p:cNvGrpSpPr/>
        <p:nvPr/>
      </p:nvGrpSpPr>
      <p:grpSpPr>
        <a:xfrm>
          <a:off x="0" y="0"/>
          <a:ext cx="0" cy="0"/>
          <a:chOff x="0" y="0"/>
          <a:chExt cx="0" cy="0"/>
        </a:xfrm>
      </p:grpSpPr>
      <p:sp>
        <p:nvSpPr>
          <p:cNvPr id="281" name="Google Shape;281;p62"/>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2" name="Google Shape;282;p62"/>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283" name="Google Shape;283;p62"/>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284"/>
        <p:cNvGrpSpPr/>
        <p:nvPr/>
      </p:nvGrpSpPr>
      <p:grpSpPr>
        <a:xfrm>
          <a:off x="0" y="0"/>
          <a:ext cx="0" cy="0"/>
          <a:chOff x="0" y="0"/>
          <a:chExt cx="0" cy="0"/>
        </a:xfrm>
      </p:grpSpPr>
      <p:sp>
        <p:nvSpPr>
          <p:cNvPr id="285" name="Google Shape;285;p63"/>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6" name="Google Shape;286;p63"/>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287" name="Google Shape;287;p63"/>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itle Slide">
  <p:cSld name="TITLE_5">
    <p:bg>
      <p:bgPr>
        <a:solidFill>
          <a:srgbClr val="343437"/>
        </a:solidFill>
        <a:effectLst/>
      </p:bgPr>
    </p:bg>
    <p:spTree>
      <p:nvGrpSpPr>
        <p:cNvPr id="1" name="Shape 288"/>
        <p:cNvGrpSpPr/>
        <p:nvPr/>
      </p:nvGrpSpPr>
      <p:grpSpPr>
        <a:xfrm>
          <a:off x="0" y="0"/>
          <a:ext cx="0" cy="0"/>
          <a:chOff x="0" y="0"/>
          <a:chExt cx="0" cy="0"/>
        </a:xfrm>
      </p:grpSpPr>
      <p:sp>
        <p:nvSpPr>
          <p:cNvPr id="289" name="Google Shape;289;p64"/>
          <p:cNvSpPr txBox="1">
            <a:spLocks noGrp="1"/>
          </p:cNvSpPr>
          <p:nvPr>
            <p:ph type="ctrTitle"/>
          </p:nvPr>
        </p:nvSpPr>
        <p:spPr>
          <a:xfrm>
            <a:off x="946404" y="758952"/>
            <a:ext cx="7063800" cy="4041600"/>
          </a:xfrm>
          <a:prstGeom prst="rect">
            <a:avLst/>
          </a:prstGeom>
          <a:noFill/>
          <a:ln>
            <a:noFill/>
          </a:ln>
        </p:spPr>
        <p:txBody>
          <a:bodyPr spcFirstLastPara="1" wrap="square" lIns="0" tIns="0" rIns="0" bIns="0" anchor="b" anchorCtr="0">
            <a:noAutofit/>
          </a:bodyPr>
          <a:lstStyle>
            <a:lvl1pPr marL="0" marR="0" lvl="0" indent="0" algn="l" rtl="0">
              <a:lnSpc>
                <a:spcPct val="85000"/>
              </a:lnSpc>
              <a:spcBef>
                <a:spcPts val="0"/>
              </a:spcBef>
              <a:spcAft>
                <a:spcPts val="0"/>
              </a:spcAft>
              <a:buClr>
                <a:schemeClr val="lt1"/>
              </a:buClr>
              <a:buSzPts val="2600"/>
              <a:buFont typeface="Century Schoolbook"/>
              <a:buNone/>
              <a:defRPr sz="7200" b="0" i="0" u="none" strike="noStrike" cap="none">
                <a:solidFill>
                  <a:schemeClr val="lt1"/>
                </a:solidFill>
                <a:latin typeface="Century Schoolbook"/>
                <a:ea typeface="Century Schoolbook"/>
                <a:cs typeface="Century Schoolbook"/>
                <a:sym typeface="Century Schoolbook"/>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290" name="Google Shape;290;p64"/>
          <p:cNvSpPr txBox="1">
            <a:spLocks noGrp="1"/>
          </p:cNvSpPr>
          <p:nvPr>
            <p:ph type="subTitle" idx="1"/>
          </p:nvPr>
        </p:nvSpPr>
        <p:spPr>
          <a:xfrm>
            <a:off x="946404" y="4800600"/>
            <a:ext cx="7063800" cy="1691700"/>
          </a:xfrm>
          <a:prstGeom prst="rect">
            <a:avLst/>
          </a:prstGeom>
          <a:noFill/>
          <a:ln>
            <a:noFill/>
          </a:ln>
        </p:spPr>
        <p:txBody>
          <a:bodyPr spcFirstLastPara="1" wrap="square" lIns="0" tIns="0" rIns="0" bIns="0" anchor="t" anchorCtr="0">
            <a:noAutofit/>
          </a:bodyPr>
          <a:lstStyle>
            <a:lvl1pPr marL="0" marR="0" lvl="0" indent="0" algn="l" rtl="0">
              <a:lnSpc>
                <a:spcPct val="95000"/>
              </a:lnSpc>
              <a:spcBef>
                <a:spcPts val="1400"/>
              </a:spcBef>
              <a:spcAft>
                <a:spcPts val="0"/>
              </a:spcAft>
              <a:buClr>
                <a:schemeClr val="accent1"/>
              </a:buClr>
              <a:buSzPts val="2200"/>
              <a:buFont typeface="Arial"/>
              <a:buNone/>
              <a:defRPr sz="2200" b="0" i="0" u="none" strike="noStrike" cap="none">
                <a:solidFill>
                  <a:srgbClr val="BFBFBF"/>
                </a:solidFill>
                <a:latin typeface="Century Schoolbook"/>
                <a:ea typeface="Century Schoolbook"/>
                <a:cs typeface="Century Schoolbook"/>
                <a:sym typeface="Century Schoolbook"/>
              </a:defRPr>
            </a:lvl1pPr>
            <a:lvl2pPr marL="457200" marR="0" lvl="1" indent="0" algn="ctr" rtl="0">
              <a:lnSpc>
                <a:spcPct val="90000"/>
              </a:lnSpc>
              <a:spcBef>
                <a:spcPts val="300"/>
              </a:spcBef>
              <a:spcAft>
                <a:spcPts val="0"/>
              </a:spcAft>
              <a:buClr>
                <a:schemeClr val="accent1"/>
              </a:buClr>
              <a:buSzPts val="2200"/>
              <a:buFont typeface="Noto Sans Symbols"/>
              <a:buNone/>
              <a:defRPr sz="2200" b="0" i="0" u="none" strike="noStrike" cap="none">
                <a:solidFill>
                  <a:srgbClr val="FEFEFE"/>
                </a:solidFill>
                <a:latin typeface="Century Schoolbook"/>
                <a:ea typeface="Century Schoolbook"/>
                <a:cs typeface="Century Schoolbook"/>
                <a:sym typeface="Century Schoolbook"/>
              </a:defRPr>
            </a:lvl2pPr>
            <a:lvl3pPr marL="914400" marR="0" lvl="2" indent="0" algn="ctr" rtl="0">
              <a:lnSpc>
                <a:spcPct val="90000"/>
              </a:lnSpc>
              <a:spcBef>
                <a:spcPts val="300"/>
              </a:spcBef>
              <a:spcAft>
                <a:spcPts val="0"/>
              </a:spcAft>
              <a:buClr>
                <a:schemeClr val="accent1"/>
              </a:buClr>
              <a:buSzPts val="2200"/>
              <a:buFont typeface="Noto Sans Symbols"/>
              <a:buNone/>
              <a:defRPr sz="2200" b="0" i="0" u="none" strike="noStrike" cap="none">
                <a:solidFill>
                  <a:srgbClr val="FEFEFE"/>
                </a:solidFill>
                <a:latin typeface="Century Schoolbook"/>
                <a:ea typeface="Century Schoolbook"/>
                <a:cs typeface="Century Schoolbook"/>
                <a:sym typeface="Century Schoolbook"/>
              </a:defRPr>
            </a:lvl3pPr>
            <a:lvl4pPr marL="1371600" marR="0" lvl="3"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4pPr>
            <a:lvl5pPr marL="1828800" marR="0" lvl="4"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5pPr>
            <a:lvl6pPr marL="2286000" marR="0" lvl="5"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6pPr>
            <a:lvl7pPr marL="2743200" marR="0" lvl="6"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7pPr>
            <a:lvl8pPr marL="3200400" marR="0" lvl="7"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8pPr>
            <a:lvl9pPr marL="3657600" marR="0" lvl="8" indent="0" algn="ctr" rtl="0">
              <a:lnSpc>
                <a:spcPct val="90000"/>
              </a:lnSpc>
              <a:spcBef>
                <a:spcPts val="300"/>
              </a:spcBef>
              <a:spcAft>
                <a:spcPts val="30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291" name="Google Shape;291;p64"/>
          <p:cNvSpPr txBox="1">
            <a:spLocks noGrp="1"/>
          </p:cNvSpPr>
          <p:nvPr>
            <p:ph type="dt" idx="10"/>
          </p:nvPr>
        </p:nvSpPr>
        <p:spPr>
          <a:xfrm rot="-5400000">
            <a:off x="7860209" y="1044299"/>
            <a:ext cx="1904700" cy="2739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050" b="0" i="0" u="none" strike="noStrike" cap="none">
                <a:solidFill>
                  <a:srgbClr val="7F7F7F"/>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292" name="Google Shape;292;p64"/>
          <p:cNvSpPr txBox="1">
            <a:spLocks noGrp="1"/>
          </p:cNvSpPr>
          <p:nvPr>
            <p:ph type="ftr" idx="11"/>
          </p:nvPr>
        </p:nvSpPr>
        <p:spPr>
          <a:xfrm rot="-5400000">
            <a:off x="7022009" y="4092300"/>
            <a:ext cx="35811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050" b="0" i="0" u="none" strike="noStrike" cap="none">
                <a:solidFill>
                  <a:srgbClr val="A5A5A5"/>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293" name="Google Shape;293;p64"/>
          <p:cNvSpPr txBox="1">
            <a:spLocks noGrp="1"/>
          </p:cNvSpPr>
          <p:nvPr>
            <p:ph type="sldNum" idx="12"/>
          </p:nvPr>
        </p:nvSpPr>
        <p:spPr>
          <a:xfrm>
            <a:off x="8469630" y="6172201"/>
            <a:ext cx="685800" cy="593700"/>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a:t>
            </a:fld>
            <a:endParaRPr/>
          </a:p>
        </p:txBody>
      </p:sp>
      <p:sp>
        <p:nvSpPr>
          <p:cNvPr id="294" name="Google Shape;294;p64"/>
          <p:cNvSpPr/>
          <p:nvPr/>
        </p:nvSpPr>
        <p:spPr>
          <a:xfrm>
            <a:off x="0" y="0"/>
            <a:ext cx="342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5"/>
        <p:cNvGrpSpPr/>
        <p:nvPr/>
      </p:nvGrpSpPr>
      <p:grpSpPr>
        <a:xfrm>
          <a:off x="0" y="0"/>
          <a:ext cx="0" cy="0"/>
          <a:chOff x="0" y="0"/>
          <a:chExt cx="0" cy="0"/>
        </a:xfrm>
      </p:grpSpPr>
      <p:sp>
        <p:nvSpPr>
          <p:cNvPr id="296" name="Google Shape;296;p65"/>
          <p:cNvSpPr txBox="1">
            <a:spLocks noGrp="1"/>
          </p:cNvSpPr>
          <p:nvPr>
            <p:ph type="title"/>
          </p:nvPr>
        </p:nvSpPr>
        <p:spPr>
          <a:xfrm>
            <a:off x="946404" y="365760"/>
            <a:ext cx="7269600" cy="13257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26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297" name="Google Shape;297;p65"/>
          <p:cNvSpPr txBox="1">
            <a:spLocks noGrp="1"/>
          </p:cNvSpPr>
          <p:nvPr>
            <p:ph type="body" idx="1"/>
          </p:nvPr>
        </p:nvSpPr>
        <p:spPr>
          <a:xfrm>
            <a:off x="946404" y="1828801"/>
            <a:ext cx="6446400" cy="4351200"/>
          </a:xfrm>
          <a:prstGeom prst="rect">
            <a:avLst/>
          </a:prstGeom>
          <a:noFill/>
          <a:ln>
            <a:noFill/>
          </a:ln>
        </p:spPr>
        <p:txBody>
          <a:bodyPr spcFirstLastPara="1" wrap="square" lIns="0" tIns="0" rIns="0" bIns="0" anchor="t" anchorCtr="0">
            <a:no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dk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98" name="Google Shape;298;p65"/>
          <p:cNvSpPr txBox="1">
            <a:spLocks noGrp="1"/>
          </p:cNvSpPr>
          <p:nvPr>
            <p:ph type="dt" idx="10"/>
          </p:nvPr>
        </p:nvSpPr>
        <p:spPr>
          <a:xfrm rot="-5400000">
            <a:off x="7860209" y="1044299"/>
            <a:ext cx="1904700" cy="2739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99" name="Google Shape;299;p65"/>
          <p:cNvSpPr txBox="1">
            <a:spLocks noGrp="1"/>
          </p:cNvSpPr>
          <p:nvPr>
            <p:ph type="ftr" idx="11"/>
          </p:nvPr>
        </p:nvSpPr>
        <p:spPr>
          <a:xfrm rot="-5400000">
            <a:off x="7022009" y="4092300"/>
            <a:ext cx="35811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00" name="Google Shape;300;p65"/>
          <p:cNvSpPr txBox="1">
            <a:spLocks noGrp="1"/>
          </p:cNvSpPr>
          <p:nvPr>
            <p:ph type="sldNum" idx="12"/>
          </p:nvPr>
        </p:nvSpPr>
        <p:spPr>
          <a:xfrm>
            <a:off x="8469630" y="6172201"/>
            <a:ext cx="685800" cy="593700"/>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1"/>
        <p:cNvGrpSpPr/>
        <p:nvPr/>
      </p:nvGrpSpPr>
      <p:grpSpPr>
        <a:xfrm>
          <a:off x="0" y="0"/>
          <a:ext cx="0" cy="0"/>
          <a:chOff x="0" y="0"/>
          <a:chExt cx="0" cy="0"/>
        </a:xfrm>
      </p:grpSpPr>
      <p:sp>
        <p:nvSpPr>
          <p:cNvPr id="302" name="Google Shape;302;p66"/>
          <p:cNvSpPr txBox="1">
            <a:spLocks noGrp="1"/>
          </p:cNvSpPr>
          <p:nvPr>
            <p:ph type="title"/>
          </p:nvPr>
        </p:nvSpPr>
        <p:spPr>
          <a:xfrm>
            <a:off x="946404" y="758952"/>
            <a:ext cx="7063800" cy="4041600"/>
          </a:xfrm>
          <a:prstGeom prst="rect">
            <a:avLst/>
          </a:prstGeom>
          <a:noFill/>
          <a:ln>
            <a:noFill/>
          </a:ln>
        </p:spPr>
        <p:txBody>
          <a:bodyPr spcFirstLastPara="1" wrap="square" lIns="0" tIns="0" rIns="0" bIns="0" anchor="b" anchorCtr="0">
            <a:noAutofit/>
          </a:bodyPr>
          <a:lstStyle>
            <a:lvl1pPr marL="0" marR="0" lvl="0" indent="0" algn="l" rtl="0">
              <a:lnSpc>
                <a:spcPct val="85000"/>
              </a:lnSpc>
              <a:spcBef>
                <a:spcPts val="0"/>
              </a:spcBef>
              <a:spcAft>
                <a:spcPts val="0"/>
              </a:spcAft>
              <a:buClr>
                <a:schemeClr val="dk1"/>
              </a:buClr>
              <a:buSzPts val="2600"/>
              <a:buFont typeface="Century Schoolbook"/>
              <a:buNone/>
              <a:defRPr sz="7200" b="0" i="0" u="none" strike="noStrike" cap="none">
                <a:solidFill>
                  <a:schemeClr val="dk1"/>
                </a:solidFill>
                <a:latin typeface="Century Schoolbook"/>
                <a:ea typeface="Century Schoolbook"/>
                <a:cs typeface="Century Schoolbook"/>
                <a:sym typeface="Century Schoolbook"/>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303" name="Google Shape;303;p66"/>
          <p:cNvSpPr txBox="1">
            <a:spLocks noGrp="1"/>
          </p:cNvSpPr>
          <p:nvPr>
            <p:ph type="body" idx="1"/>
          </p:nvPr>
        </p:nvSpPr>
        <p:spPr>
          <a:xfrm>
            <a:off x="946404" y="4800600"/>
            <a:ext cx="7063800" cy="1691700"/>
          </a:xfrm>
          <a:prstGeom prst="rect">
            <a:avLst/>
          </a:prstGeom>
          <a:noFill/>
          <a:ln>
            <a:noFill/>
          </a:ln>
        </p:spPr>
        <p:txBody>
          <a:bodyPr spcFirstLastPara="1" wrap="square" lIns="0" tIns="0" rIns="0" bIns="0" anchor="t" anchorCtr="0">
            <a:noAutofit/>
          </a:bodyPr>
          <a:lstStyle>
            <a:lvl1pPr marL="457200" marR="0" lvl="0" indent="-228600" algn="l" rtl="0">
              <a:lnSpc>
                <a:spcPct val="95000"/>
              </a:lnSpc>
              <a:spcBef>
                <a:spcPts val="1400"/>
              </a:spcBef>
              <a:spcAft>
                <a:spcPts val="0"/>
              </a:spcAft>
              <a:buClr>
                <a:schemeClr val="accent1"/>
              </a:buClr>
              <a:buSzPts val="2200"/>
              <a:buFont typeface="Arial"/>
              <a:buNone/>
              <a:defRPr sz="2200" b="0" i="0" u="none" strike="noStrike" cap="none">
                <a:solidFill>
                  <a:srgbClr val="595959"/>
                </a:solidFill>
                <a:latin typeface="Century Schoolbook"/>
                <a:ea typeface="Century Schoolbook"/>
                <a:cs typeface="Century Schoolbook"/>
                <a:sym typeface="Century Schoolbook"/>
              </a:defRPr>
            </a:lvl1pPr>
            <a:lvl2pPr marL="914400" marR="0" lvl="1" indent="-228600" algn="l" rtl="0">
              <a:lnSpc>
                <a:spcPct val="90000"/>
              </a:lnSpc>
              <a:spcBef>
                <a:spcPts val="300"/>
              </a:spcBef>
              <a:spcAft>
                <a:spcPts val="0"/>
              </a:spcAft>
              <a:buClr>
                <a:schemeClr val="accent1"/>
              </a:buClr>
              <a:buSzPts val="2200"/>
              <a:buFont typeface="Noto Sans Symbols"/>
              <a:buNone/>
              <a:defRPr sz="1800" b="0" i="0" u="none" strike="noStrike" cap="none">
                <a:solidFill>
                  <a:srgbClr val="888888"/>
                </a:solidFill>
                <a:latin typeface="Century Schoolbook"/>
                <a:ea typeface="Century Schoolbook"/>
                <a:cs typeface="Century Schoolbook"/>
                <a:sym typeface="Century Schoolbook"/>
              </a:defRPr>
            </a:lvl2pPr>
            <a:lvl3pPr marL="1371600" marR="0" lvl="2" indent="-228600" algn="l" rtl="0">
              <a:lnSpc>
                <a:spcPct val="90000"/>
              </a:lnSpc>
              <a:spcBef>
                <a:spcPts val="300"/>
              </a:spcBef>
              <a:spcAft>
                <a:spcPts val="0"/>
              </a:spcAft>
              <a:buClr>
                <a:schemeClr val="accent1"/>
              </a:buClr>
              <a:buSzPts val="2200"/>
              <a:buFont typeface="Noto Sans Symbols"/>
              <a:buNone/>
              <a:defRPr sz="1600" b="0" i="0" u="none" strike="noStrike" cap="none">
                <a:solidFill>
                  <a:srgbClr val="888888"/>
                </a:solidFill>
                <a:latin typeface="Century Schoolbook"/>
                <a:ea typeface="Century Schoolbook"/>
                <a:cs typeface="Century Schoolbook"/>
                <a:sym typeface="Century Schoolbook"/>
              </a:defRPr>
            </a:lvl3pPr>
            <a:lvl4pPr marL="1828800" marR="0" lvl="3"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4pPr>
            <a:lvl5pPr marL="2286000" marR="0" lvl="4"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5pPr>
            <a:lvl6pPr marL="2743200" marR="0" lvl="5"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6pPr>
            <a:lvl7pPr marL="3200400" marR="0" lvl="6"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7pPr>
            <a:lvl8pPr marL="3657600" marR="0" lvl="7"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8pPr>
            <a:lvl9pPr marL="4114800" marR="0" lvl="8" indent="-228600" algn="l" rtl="0">
              <a:lnSpc>
                <a:spcPct val="90000"/>
              </a:lnSpc>
              <a:spcBef>
                <a:spcPts val="300"/>
              </a:spcBef>
              <a:spcAft>
                <a:spcPts val="30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9pPr>
          </a:lstStyle>
          <a:p>
            <a:endParaRPr/>
          </a:p>
        </p:txBody>
      </p:sp>
      <p:sp>
        <p:nvSpPr>
          <p:cNvPr id="304" name="Google Shape;304;p66"/>
          <p:cNvSpPr txBox="1">
            <a:spLocks noGrp="1"/>
          </p:cNvSpPr>
          <p:nvPr>
            <p:ph type="dt" idx="10"/>
          </p:nvPr>
        </p:nvSpPr>
        <p:spPr>
          <a:xfrm rot="-5400000">
            <a:off x="7860209" y="1044299"/>
            <a:ext cx="1904700" cy="2739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05" name="Google Shape;305;p66"/>
          <p:cNvSpPr txBox="1">
            <a:spLocks noGrp="1"/>
          </p:cNvSpPr>
          <p:nvPr>
            <p:ph type="ftr" idx="11"/>
          </p:nvPr>
        </p:nvSpPr>
        <p:spPr>
          <a:xfrm rot="-5400000">
            <a:off x="7022009" y="4092300"/>
            <a:ext cx="35811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306" name="Google Shape;306;p66"/>
          <p:cNvSpPr txBox="1">
            <a:spLocks noGrp="1"/>
          </p:cNvSpPr>
          <p:nvPr>
            <p:ph type="sldNum" idx="12"/>
          </p:nvPr>
        </p:nvSpPr>
        <p:spPr>
          <a:xfrm>
            <a:off x="8469630" y="6172201"/>
            <a:ext cx="685800" cy="593700"/>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a:t>
            </a:fld>
            <a:endParaRPr/>
          </a:p>
        </p:txBody>
      </p:sp>
      <p:sp>
        <p:nvSpPr>
          <p:cNvPr id="307" name="Google Shape;307;p66"/>
          <p:cNvSpPr/>
          <p:nvPr/>
        </p:nvSpPr>
        <p:spPr>
          <a:xfrm>
            <a:off x="0" y="0"/>
            <a:ext cx="342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solidFill>
          <a:schemeClr val="dk1"/>
        </a:solidFill>
        <a:effectLst/>
      </p:bgPr>
    </p:bg>
    <p:spTree>
      <p:nvGrpSpPr>
        <p:cNvPr id="1" name="Shape 308"/>
        <p:cNvGrpSpPr/>
        <p:nvPr/>
      </p:nvGrpSpPr>
      <p:grpSpPr>
        <a:xfrm>
          <a:off x="0" y="0"/>
          <a:ext cx="0" cy="0"/>
          <a:chOff x="0" y="0"/>
          <a:chExt cx="0" cy="0"/>
        </a:xfrm>
      </p:grpSpPr>
      <p:grpSp>
        <p:nvGrpSpPr>
          <p:cNvPr id="309" name="Google Shape;309;p67"/>
          <p:cNvGrpSpPr/>
          <p:nvPr/>
        </p:nvGrpSpPr>
        <p:grpSpPr>
          <a:xfrm>
            <a:off x="830392" y="1588427"/>
            <a:ext cx="745763" cy="61102"/>
            <a:chOff x="4580561" y="2589004"/>
            <a:chExt cx="1064464" cy="25200"/>
          </a:xfrm>
        </p:grpSpPr>
        <p:sp>
          <p:nvSpPr>
            <p:cNvPr id="310" name="Google Shape;310;p6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67"/>
          <p:cNvSpPr txBox="1">
            <a:spLocks noGrp="1"/>
          </p:cNvSpPr>
          <p:nvPr>
            <p:ph type="title"/>
          </p:nvPr>
        </p:nvSpPr>
        <p:spPr>
          <a:xfrm>
            <a:off x="729450" y="1763267"/>
            <a:ext cx="7688400" cy="20247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13" name="Google Shape;313;p67"/>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14"/>
        <p:cNvGrpSpPr/>
        <p:nvPr/>
      </p:nvGrpSpPr>
      <p:grpSpPr>
        <a:xfrm>
          <a:off x="0" y="0"/>
          <a:ext cx="0" cy="0"/>
          <a:chOff x="0" y="0"/>
          <a:chExt cx="0" cy="0"/>
        </a:xfrm>
      </p:grpSpPr>
      <p:grpSp>
        <p:nvGrpSpPr>
          <p:cNvPr id="315" name="Google Shape;315;p68"/>
          <p:cNvGrpSpPr/>
          <p:nvPr/>
        </p:nvGrpSpPr>
        <p:grpSpPr>
          <a:xfrm>
            <a:off x="830392" y="5558926"/>
            <a:ext cx="745763" cy="61102"/>
            <a:chOff x="4580561" y="2589004"/>
            <a:chExt cx="1064464" cy="25200"/>
          </a:xfrm>
        </p:grpSpPr>
        <p:sp>
          <p:nvSpPr>
            <p:cNvPr id="316" name="Google Shape;316;p6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68"/>
          <p:cNvSpPr txBox="1">
            <a:spLocks noGrp="1"/>
          </p:cNvSpPr>
          <p:nvPr>
            <p:ph type="title"/>
          </p:nvPr>
        </p:nvSpPr>
        <p:spPr>
          <a:xfrm>
            <a:off x="729450" y="1152400"/>
            <a:ext cx="7021200" cy="39801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19" name="Google Shape;319;p68"/>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320"/>
        <p:cNvGrpSpPr/>
        <p:nvPr/>
      </p:nvGrpSpPr>
      <p:grpSpPr>
        <a:xfrm>
          <a:off x="0" y="0"/>
          <a:ext cx="0" cy="0"/>
          <a:chOff x="0" y="0"/>
          <a:chExt cx="0" cy="0"/>
        </a:xfrm>
      </p:grpSpPr>
      <p:sp>
        <p:nvSpPr>
          <p:cNvPr id="321" name="Google Shape;321;p69"/>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2" name="Google Shape;322;p69"/>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323" name="Google Shape;323;p69"/>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324"/>
        <p:cNvGrpSpPr/>
        <p:nvPr/>
      </p:nvGrpSpPr>
      <p:grpSpPr>
        <a:xfrm>
          <a:off x="0" y="0"/>
          <a:ext cx="0" cy="0"/>
          <a:chOff x="0" y="0"/>
          <a:chExt cx="0" cy="0"/>
        </a:xfrm>
      </p:grpSpPr>
      <p:grpSp>
        <p:nvGrpSpPr>
          <p:cNvPr id="325" name="Google Shape;325;p70"/>
          <p:cNvGrpSpPr/>
          <p:nvPr/>
        </p:nvGrpSpPr>
        <p:grpSpPr>
          <a:xfrm>
            <a:off x="830392" y="1588427"/>
            <a:ext cx="745763" cy="61102"/>
            <a:chOff x="4580561" y="2589004"/>
            <a:chExt cx="1064464" cy="25200"/>
          </a:xfrm>
        </p:grpSpPr>
        <p:sp>
          <p:nvSpPr>
            <p:cNvPr id="326" name="Google Shape;326;p7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70"/>
          <p:cNvSpPr txBox="1">
            <a:spLocks noGrp="1"/>
          </p:cNvSpPr>
          <p:nvPr>
            <p:ph type="title"/>
          </p:nvPr>
        </p:nvSpPr>
        <p:spPr>
          <a:xfrm>
            <a:off x="729450" y="1763267"/>
            <a:ext cx="7688400" cy="20247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29" name="Google Shape;329;p70"/>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0"/>
        <p:cNvGrpSpPr/>
        <p:nvPr/>
      </p:nvGrpSpPr>
      <p:grpSpPr>
        <a:xfrm>
          <a:off x="0" y="0"/>
          <a:ext cx="0" cy="0"/>
          <a:chOff x="0" y="0"/>
          <a:chExt cx="0" cy="0"/>
        </a:xfrm>
      </p:grpSpPr>
      <p:sp>
        <p:nvSpPr>
          <p:cNvPr id="331" name="Google Shape;331;p71"/>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71"/>
          <p:cNvGrpSpPr/>
          <p:nvPr/>
        </p:nvGrpSpPr>
        <p:grpSpPr>
          <a:xfrm>
            <a:off x="830392" y="1588427"/>
            <a:ext cx="745763" cy="61102"/>
            <a:chOff x="4580561" y="2589004"/>
            <a:chExt cx="1064464" cy="25200"/>
          </a:xfrm>
        </p:grpSpPr>
        <p:sp>
          <p:nvSpPr>
            <p:cNvPr id="333" name="Google Shape;333;p7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71"/>
          <p:cNvSpPr txBox="1">
            <a:spLocks noGrp="1"/>
          </p:cNvSpPr>
          <p:nvPr>
            <p:ph type="title"/>
          </p:nvPr>
        </p:nvSpPr>
        <p:spPr>
          <a:xfrm>
            <a:off x="730000" y="1758200"/>
            <a:ext cx="3300900" cy="22497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36" name="Google Shape;336;p71"/>
          <p:cNvSpPr txBox="1">
            <a:spLocks noGrp="1"/>
          </p:cNvSpPr>
          <p:nvPr>
            <p:ph type="subTitle" idx="1"/>
          </p:nvPr>
        </p:nvSpPr>
        <p:spPr>
          <a:xfrm>
            <a:off x="724950" y="4215367"/>
            <a:ext cx="3300900" cy="1011900"/>
          </a:xfrm>
          <a:prstGeom prst="rect">
            <a:avLst/>
          </a:prstGeom>
        </p:spPr>
        <p:txBody>
          <a:bodyPr spcFirstLastPara="1" wrap="square" lIns="0" tIns="0" rIns="0" bIns="0" anchor="ctr" anchorCtr="0">
            <a:noAutofit/>
          </a:bodyPr>
          <a:lstStyle>
            <a:lvl1pPr lvl="0" rtl="0">
              <a:lnSpc>
                <a:spcPct val="100000"/>
              </a:lnSpc>
              <a:spcBef>
                <a:spcPts val="600"/>
              </a:spcBef>
              <a:spcAft>
                <a:spcPts val="0"/>
              </a:spcAft>
              <a:buSzPts val="1600"/>
              <a:buNone/>
              <a:defRPr sz="1600"/>
            </a:lvl1pPr>
            <a:lvl2pPr lvl="1" rtl="0">
              <a:lnSpc>
                <a:spcPct val="100000"/>
              </a:lnSpc>
              <a:spcBef>
                <a:spcPts val="480"/>
              </a:spcBef>
              <a:spcAft>
                <a:spcPts val="0"/>
              </a:spcAft>
              <a:buSzPts val="1600"/>
              <a:buNone/>
              <a:defRPr sz="1600"/>
            </a:lvl2pPr>
            <a:lvl3pPr lvl="2" rtl="0">
              <a:lnSpc>
                <a:spcPct val="100000"/>
              </a:lnSpc>
              <a:spcBef>
                <a:spcPts val="480"/>
              </a:spcBef>
              <a:spcAft>
                <a:spcPts val="0"/>
              </a:spcAft>
              <a:buSzPts val="1600"/>
              <a:buNone/>
              <a:defRPr sz="1600"/>
            </a:lvl3pPr>
            <a:lvl4pPr lvl="3" rtl="0">
              <a:lnSpc>
                <a:spcPct val="100000"/>
              </a:lnSpc>
              <a:spcBef>
                <a:spcPts val="360"/>
              </a:spcBef>
              <a:spcAft>
                <a:spcPts val="0"/>
              </a:spcAft>
              <a:buSzPts val="1600"/>
              <a:buNone/>
              <a:defRPr sz="1600"/>
            </a:lvl4pPr>
            <a:lvl5pPr lvl="4" rtl="0">
              <a:lnSpc>
                <a:spcPct val="100000"/>
              </a:lnSpc>
              <a:spcBef>
                <a:spcPts val="360"/>
              </a:spcBef>
              <a:spcAft>
                <a:spcPts val="0"/>
              </a:spcAft>
              <a:buSzPts val="1600"/>
              <a:buNone/>
              <a:defRPr sz="1600"/>
            </a:lvl5pPr>
            <a:lvl6pPr lvl="5" rtl="0">
              <a:lnSpc>
                <a:spcPct val="100000"/>
              </a:lnSpc>
              <a:spcBef>
                <a:spcPts val="360"/>
              </a:spcBef>
              <a:spcAft>
                <a:spcPts val="0"/>
              </a:spcAft>
              <a:buSzPts val="1600"/>
              <a:buNone/>
              <a:defRPr sz="1600"/>
            </a:lvl6pPr>
            <a:lvl7pPr lvl="6" rtl="0">
              <a:lnSpc>
                <a:spcPct val="100000"/>
              </a:lnSpc>
              <a:spcBef>
                <a:spcPts val="360"/>
              </a:spcBef>
              <a:spcAft>
                <a:spcPts val="0"/>
              </a:spcAft>
              <a:buSzPts val="1600"/>
              <a:buNone/>
              <a:defRPr sz="1600"/>
            </a:lvl7pPr>
            <a:lvl8pPr lvl="7" rtl="0">
              <a:lnSpc>
                <a:spcPct val="100000"/>
              </a:lnSpc>
              <a:spcBef>
                <a:spcPts val="360"/>
              </a:spcBef>
              <a:spcAft>
                <a:spcPts val="0"/>
              </a:spcAft>
              <a:buSzPts val="1600"/>
              <a:buNone/>
              <a:defRPr sz="1600"/>
            </a:lvl8pPr>
            <a:lvl9pPr lvl="8" rtl="0">
              <a:lnSpc>
                <a:spcPct val="100000"/>
              </a:lnSpc>
              <a:spcBef>
                <a:spcPts val="360"/>
              </a:spcBef>
              <a:spcAft>
                <a:spcPts val="0"/>
              </a:spcAft>
              <a:buSzPts val="1600"/>
              <a:buNone/>
              <a:defRPr sz="1600"/>
            </a:lvl9pPr>
          </a:lstStyle>
          <a:p>
            <a:endParaRPr/>
          </a:p>
        </p:txBody>
      </p:sp>
      <p:sp>
        <p:nvSpPr>
          <p:cNvPr id="337" name="Google Shape;337;p71"/>
          <p:cNvSpPr txBox="1">
            <a:spLocks noGrp="1"/>
          </p:cNvSpPr>
          <p:nvPr>
            <p:ph type="body" idx="2"/>
          </p:nvPr>
        </p:nvSpPr>
        <p:spPr>
          <a:xfrm>
            <a:off x="5174225" y="1803500"/>
            <a:ext cx="3374400" cy="4034100"/>
          </a:xfrm>
          <a:prstGeom prst="rect">
            <a:avLst/>
          </a:prstGeom>
        </p:spPr>
        <p:txBody>
          <a:bodyPr spcFirstLastPara="1" wrap="square" lIns="0" tIns="0" rIns="0" bIns="0" anchor="ctr"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338" name="Google Shape;338;p71"/>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43"/>
        <p:cNvGrpSpPr/>
        <p:nvPr/>
      </p:nvGrpSpPr>
      <p:grpSpPr>
        <a:xfrm>
          <a:off x="0" y="0"/>
          <a:ext cx="0" cy="0"/>
          <a:chOff x="0" y="0"/>
          <a:chExt cx="0" cy="0"/>
        </a:xfrm>
      </p:grpSpPr>
      <p:pic>
        <p:nvPicPr>
          <p:cNvPr id="344" name="Google Shape;344;p73"/>
          <p:cNvPicPr preferRelativeResize="0"/>
          <p:nvPr/>
        </p:nvPicPr>
        <p:blipFill>
          <a:blip r:embed="rId2">
            <a:alphaModFix/>
          </a:blip>
          <a:stretch>
            <a:fillRect/>
          </a:stretch>
        </p:blipFill>
        <p:spPr>
          <a:xfrm>
            <a:off x="0" y="-34"/>
            <a:ext cx="9144000" cy="5143523"/>
          </a:xfrm>
          <a:prstGeom prst="rect">
            <a:avLst/>
          </a:prstGeom>
          <a:noFill/>
          <a:ln>
            <a:noFill/>
          </a:ln>
        </p:spPr>
      </p:pic>
      <p:sp>
        <p:nvSpPr>
          <p:cNvPr id="345" name="Google Shape;345;p73"/>
          <p:cNvSpPr txBox="1">
            <a:spLocks noGrp="1"/>
          </p:cNvSpPr>
          <p:nvPr>
            <p:ph type="ctrTitle"/>
          </p:nvPr>
        </p:nvSpPr>
        <p:spPr>
          <a:xfrm>
            <a:off x="2302050" y="1630933"/>
            <a:ext cx="4539900" cy="35961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050E5"/>
            </a:gs>
            <a:gs pos="100000">
              <a:srgbClr val="C833FF"/>
            </a:gs>
          </a:gsLst>
          <a:lin ang="5400700" scaled="0"/>
        </a:gradFill>
        <a:effectLst/>
      </p:bgPr>
    </p:bg>
    <p:spTree>
      <p:nvGrpSpPr>
        <p:cNvPr id="1" name="Shape 346"/>
        <p:cNvGrpSpPr/>
        <p:nvPr/>
      </p:nvGrpSpPr>
      <p:grpSpPr>
        <a:xfrm>
          <a:off x="0" y="0"/>
          <a:ext cx="0" cy="0"/>
          <a:chOff x="0" y="0"/>
          <a:chExt cx="0" cy="0"/>
        </a:xfrm>
      </p:grpSpPr>
      <p:pic>
        <p:nvPicPr>
          <p:cNvPr id="347" name="Google Shape;347;p74"/>
          <p:cNvPicPr preferRelativeResize="0"/>
          <p:nvPr/>
        </p:nvPicPr>
        <p:blipFill>
          <a:blip r:embed="rId2">
            <a:alphaModFix/>
          </a:blip>
          <a:stretch>
            <a:fillRect/>
          </a:stretch>
        </p:blipFill>
        <p:spPr>
          <a:xfrm>
            <a:off x="0" y="-34"/>
            <a:ext cx="9144000" cy="5143523"/>
          </a:xfrm>
          <a:prstGeom prst="rect">
            <a:avLst/>
          </a:prstGeom>
          <a:noFill/>
          <a:ln>
            <a:noFill/>
          </a:ln>
        </p:spPr>
      </p:pic>
      <p:sp>
        <p:nvSpPr>
          <p:cNvPr id="348" name="Google Shape;348;p74"/>
          <p:cNvSpPr txBox="1">
            <a:spLocks noGrp="1"/>
          </p:cNvSpPr>
          <p:nvPr>
            <p:ph type="ctrTitle"/>
          </p:nvPr>
        </p:nvSpPr>
        <p:spPr>
          <a:xfrm>
            <a:off x="2438550" y="2415933"/>
            <a:ext cx="4266900" cy="1546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49" name="Google Shape;349;p74"/>
          <p:cNvSpPr txBox="1">
            <a:spLocks noGrp="1"/>
          </p:cNvSpPr>
          <p:nvPr>
            <p:ph type="subTitle" idx="1"/>
          </p:nvPr>
        </p:nvSpPr>
        <p:spPr>
          <a:xfrm>
            <a:off x="2438550" y="3786739"/>
            <a:ext cx="4266900" cy="1046400"/>
          </a:xfrm>
          <a:prstGeom prst="rect">
            <a:avLst/>
          </a:prstGeom>
        </p:spPr>
        <p:txBody>
          <a:bodyPr spcFirstLastPara="1" wrap="square" lIns="0" tIns="0" rIns="0" bIns="0" anchor="ctr"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1000"/>
              </a:spcBef>
              <a:spcAft>
                <a:spcPts val="0"/>
              </a:spcAft>
              <a:buClr>
                <a:srgbClr val="FFFFFF"/>
              </a:buClr>
              <a:buSzPts val="1800"/>
              <a:buNone/>
              <a:defRPr sz="1800">
                <a:solidFill>
                  <a:srgbClr val="FFFFFF"/>
                </a:solidFill>
              </a:defRPr>
            </a:lvl2pPr>
            <a:lvl3pPr lvl="2" algn="ctr" rtl="0">
              <a:spcBef>
                <a:spcPts val="1000"/>
              </a:spcBef>
              <a:spcAft>
                <a:spcPts val="0"/>
              </a:spcAft>
              <a:buClr>
                <a:srgbClr val="FFFFFF"/>
              </a:buClr>
              <a:buSzPts val="1800"/>
              <a:buNone/>
              <a:defRPr sz="1800">
                <a:solidFill>
                  <a:srgbClr val="FFFFFF"/>
                </a:solidFill>
              </a:defRPr>
            </a:lvl3pPr>
            <a:lvl4pPr lvl="3" algn="ctr" rtl="0">
              <a:spcBef>
                <a:spcPts val="1000"/>
              </a:spcBef>
              <a:spcAft>
                <a:spcPts val="0"/>
              </a:spcAft>
              <a:buClr>
                <a:srgbClr val="FFFFFF"/>
              </a:buClr>
              <a:buSzPts val="1800"/>
              <a:buNone/>
              <a:defRPr sz="1800">
                <a:solidFill>
                  <a:srgbClr val="FFFFFF"/>
                </a:solidFill>
              </a:defRPr>
            </a:lvl4pPr>
            <a:lvl5pPr lvl="4" algn="ctr" rtl="0">
              <a:spcBef>
                <a:spcPts val="1000"/>
              </a:spcBef>
              <a:spcAft>
                <a:spcPts val="0"/>
              </a:spcAft>
              <a:buClr>
                <a:srgbClr val="FFFFFF"/>
              </a:buClr>
              <a:buSzPts val="1800"/>
              <a:buNone/>
              <a:defRPr sz="1800">
                <a:solidFill>
                  <a:srgbClr val="FFFFFF"/>
                </a:solidFill>
              </a:defRPr>
            </a:lvl5pPr>
            <a:lvl6pPr lvl="5" algn="ctr" rtl="0">
              <a:spcBef>
                <a:spcPts val="1000"/>
              </a:spcBef>
              <a:spcAft>
                <a:spcPts val="0"/>
              </a:spcAft>
              <a:buClr>
                <a:srgbClr val="FFFFFF"/>
              </a:buClr>
              <a:buSzPts val="1800"/>
              <a:buNone/>
              <a:defRPr sz="1800">
                <a:solidFill>
                  <a:srgbClr val="FFFFFF"/>
                </a:solidFill>
              </a:defRPr>
            </a:lvl6pPr>
            <a:lvl7pPr lvl="6" algn="ctr" rtl="0">
              <a:spcBef>
                <a:spcPts val="1000"/>
              </a:spcBef>
              <a:spcAft>
                <a:spcPts val="0"/>
              </a:spcAft>
              <a:buClr>
                <a:srgbClr val="FFFFFF"/>
              </a:buClr>
              <a:buSzPts val="1800"/>
              <a:buNone/>
              <a:defRPr sz="1800">
                <a:solidFill>
                  <a:srgbClr val="FFFFFF"/>
                </a:solidFill>
              </a:defRPr>
            </a:lvl7pPr>
            <a:lvl8pPr lvl="7" algn="ctr" rtl="0">
              <a:spcBef>
                <a:spcPts val="1000"/>
              </a:spcBef>
              <a:spcAft>
                <a:spcPts val="0"/>
              </a:spcAft>
              <a:buClr>
                <a:srgbClr val="FFFFFF"/>
              </a:buClr>
              <a:buSzPts val="1800"/>
              <a:buNone/>
              <a:defRPr sz="1800">
                <a:solidFill>
                  <a:srgbClr val="FFFFFF"/>
                </a:solidFill>
              </a:defRPr>
            </a:lvl8pPr>
            <a:lvl9pPr lvl="8" algn="ctr" rtl="0">
              <a:spcBef>
                <a:spcPts val="1000"/>
              </a:spcBef>
              <a:spcAft>
                <a:spcPts val="100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8700"/>
            </a:gs>
            <a:gs pos="100000">
              <a:srgbClr val="FFD900"/>
            </a:gs>
          </a:gsLst>
          <a:lin ang="5400700" scaled="0"/>
        </a:gradFill>
        <a:effectLst/>
      </p:bgPr>
    </p:bg>
    <p:spTree>
      <p:nvGrpSpPr>
        <p:cNvPr id="1" name="Shape 350"/>
        <p:cNvGrpSpPr/>
        <p:nvPr/>
      </p:nvGrpSpPr>
      <p:grpSpPr>
        <a:xfrm>
          <a:off x="0" y="0"/>
          <a:ext cx="0" cy="0"/>
          <a:chOff x="0" y="0"/>
          <a:chExt cx="0" cy="0"/>
        </a:xfrm>
      </p:grpSpPr>
      <p:pic>
        <p:nvPicPr>
          <p:cNvPr id="351" name="Google Shape;351;p75"/>
          <p:cNvPicPr preferRelativeResize="0"/>
          <p:nvPr/>
        </p:nvPicPr>
        <p:blipFill>
          <a:blip r:embed="rId2">
            <a:alphaModFix/>
          </a:blip>
          <a:stretch>
            <a:fillRect/>
          </a:stretch>
        </p:blipFill>
        <p:spPr>
          <a:xfrm>
            <a:off x="0" y="-34"/>
            <a:ext cx="9144000" cy="5143523"/>
          </a:xfrm>
          <a:prstGeom prst="rect">
            <a:avLst/>
          </a:prstGeom>
          <a:noFill/>
          <a:ln>
            <a:noFill/>
          </a:ln>
        </p:spPr>
      </p:pic>
      <p:sp>
        <p:nvSpPr>
          <p:cNvPr id="352" name="Google Shape;352;p75"/>
          <p:cNvSpPr txBox="1">
            <a:spLocks noGrp="1"/>
          </p:cNvSpPr>
          <p:nvPr>
            <p:ph type="body" idx="1"/>
          </p:nvPr>
        </p:nvSpPr>
        <p:spPr>
          <a:xfrm>
            <a:off x="2370425" y="2374400"/>
            <a:ext cx="4403100" cy="2592300"/>
          </a:xfrm>
          <a:prstGeom prst="rect">
            <a:avLst/>
          </a:prstGeom>
        </p:spPr>
        <p:txBody>
          <a:bodyPr spcFirstLastPara="1" wrap="square" lIns="0" tIns="0" rIns="0" bIns="0" anchor="t" anchorCtr="0">
            <a:noAutofit/>
          </a:bodyPr>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1000"/>
              </a:spcBef>
              <a:spcAft>
                <a:spcPts val="0"/>
              </a:spcAft>
              <a:buClr>
                <a:srgbClr val="FFFFFF"/>
              </a:buClr>
              <a:buSzPts val="2200"/>
              <a:buChar char="◦"/>
              <a:defRPr i="1">
                <a:solidFill>
                  <a:srgbClr val="FFFFFF"/>
                </a:solidFill>
              </a:defRPr>
            </a:lvl2pPr>
            <a:lvl3pPr marL="1371600" lvl="2" indent="-368300" algn="ctr" rtl="0">
              <a:spcBef>
                <a:spcPts val="1000"/>
              </a:spcBef>
              <a:spcAft>
                <a:spcPts val="0"/>
              </a:spcAft>
              <a:buClr>
                <a:srgbClr val="FFFFFF"/>
              </a:buClr>
              <a:buSzPts val="2200"/>
              <a:buChar char="◦"/>
              <a:defRPr i="1">
                <a:solidFill>
                  <a:srgbClr val="FFFFFF"/>
                </a:solidFill>
              </a:defRPr>
            </a:lvl3pPr>
            <a:lvl4pPr marL="1828800" lvl="3" indent="-368300" algn="ctr" rtl="0">
              <a:spcBef>
                <a:spcPts val="1000"/>
              </a:spcBef>
              <a:spcAft>
                <a:spcPts val="0"/>
              </a:spcAft>
              <a:buClr>
                <a:srgbClr val="FFFFFF"/>
              </a:buClr>
              <a:buSzPts val="2200"/>
              <a:buChar char="◦"/>
              <a:defRPr i="1">
                <a:solidFill>
                  <a:srgbClr val="FFFFFF"/>
                </a:solidFill>
              </a:defRPr>
            </a:lvl4pPr>
            <a:lvl5pPr marL="2286000" lvl="4" indent="-368300" algn="ctr" rtl="0">
              <a:spcBef>
                <a:spcPts val="1000"/>
              </a:spcBef>
              <a:spcAft>
                <a:spcPts val="0"/>
              </a:spcAft>
              <a:buClr>
                <a:srgbClr val="FFFFFF"/>
              </a:buClr>
              <a:buSzPts val="2200"/>
              <a:buChar char="◦"/>
              <a:defRPr i="1">
                <a:solidFill>
                  <a:srgbClr val="FFFFFF"/>
                </a:solidFill>
              </a:defRPr>
            </a:lvl5pPr>
            <a:lvl6pPr marL="2743200" lvl="5" indent="-368300" algn="ctr" rtl="0">
              <a:spcBef>
                <a:spcPts val="1000"/>
              </a:spcBef>
              <a:spcAft>
                <a:spcPts val="0"/>
              </a:spcAft>
              <a:buClr>
                <a:srgbClr val="FFFFFF"/>
              </a:buClr>
              <a:buSzPts val="2200"/>
              <a:buChar char="◦"/>
              <a:defRPr i="1">
                <a:solidFill>
                  <a:srgbClr val="FFFFFF"/>
                </a:solidFill>
              </a:defRPr>
            </a:lvl6pPr>
            <a:lvl7pPr marL="3200400" lvl="6" indent="-368300" algn="ctr" rtl="0">
              <a:spcBef>
                <a:spcPts val="1000"/>
              </a:spcBef>
              <a:spcAft>
                <a:spcPts val="0"/>
              </a:spcAft>
              <a:buClr>
                <a:srgbClr val="FFFFFF"/>
              </a:buClr>
              <a:buSzPts val="2200"/>
              <a:buChar char="◦"/>
              <a:defRPr i="1">
                <a:solidFill>
                  <a:srgbClr val="FFFFFF"/>
                </a:solidFill>
              </a:defRPr>
            </a:lvl7pPr>
            <a:lvl8pPr marL="3657600" lvl="7" indent="-368300" algn="ctr" rtl="0">
              <a:spcBef>
                <a:spcPts val="1000"/>
              </a:spcBef>
              <a:spcAft>
                <a:spcPts val="0"/>
              </a:spcAft>
              <a:buClr>
                <a:srgbClr val="FFFFFF"/>
              </a:buClr>
              <a:buSzPts val="2200"/>
              <a:buChar char="◦"/>
              <a:defRPr i="1">
                <a:solidFill>
                  <a:srgbClr val="FFFFFF"/>
                </a:solidFill>
              </a:defRPr>
            </a:lvl8pPr>
            <a:lvl9pPr marL="4114800" lvl="8" indent="-368300" algn="ctr" rtl="0">
              <a:spcBef>
                <a:spcPts val="1000"/>
              </a:spcBef>
              <a:spcAft>
                <a:spcPts val="1000"/>
              </a:spcAft>
              <a:buClr>
                <a:srgbClr val="FFFFFF"/>
              </a:buClr>
              <a:buSzPts val="2200"/>
              <a:buChar char="◦"/>
              <a:defRPr i="1">
                <a:solidFill>
                  <a:srgbClr val="FFFFFF"/>
                </a:solidFill>
              </a:defRPr>
            </a:lvl9pPr>
          </a:lstStyle>
          <a:p>
            <a:endParaRPr/>
          </a:p>
        </p:txBody>
      </p:sp>
      <p:sp>
        <p:nvSpPr>
          <p:cNvPr id="353" name="Google Shape;353;p75"/>
          <p:cNvSpPr txBox="1"/>
          <p:nvPr/>
        </p:nvSpPr>
        <p:spPr>
          <a:xfrm>
            <a:off x="3593400" y="1549825"/>
            <a:ext cx="1957200" cy="8715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7200" b="1">
                <a:solidFill>
                  <a:srgbClr val="FFFFFF"/>
                </a:solidFill>
                <a:latin typeface="Montserrat"/>
                <a:ea typeface="Montserrat"/>
                <a:cs typeface="Montserrat"/>
                <a:sym typeface="Montserrat"/>
              </a:rPr>
              <a:t>“</a:t>
            </a:r>
            <a:endParaRPr sz="7200" b="1">
              <a:solidFill>
                <a:srgbClr val="FFFFFF"/>
              </a:solidFill>
              <a:latin typeface="Montserrat"/>
              <a:ea typeface="Montserrat"/>
              <a:cs typeface="Montserrat"/>
              <a:sym typeface="Montserrat"/>
            </a:endParaRPr>
          </a:p>
        </p:txBody>
      </p:sp>
      <p:sp>
        <p:nvSpPr>
          <p:cNvPr id="354" name="Google Shape;354;p75"/>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5"/>
        <p:cNvGrpSpPr/>
        <p:nvPr/>
      </p:nvGrpSpPr>
      <p:grpSpPr>
        <a:xfrm>
          <a:off x="0" y="0"/>
          <a:ext cx="0" cy="0"/>
          <a:chOff x="0" y="0"/>
          <a:chExt cx="0" cy="0"/>
        </a:xfrm>
      </p:grpSpPr>
      <p:pic>
        <p:nvPicPr>
          <p:cNvPr id="356" name="Google Shape;356;p7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7" name="Google Shape;357;p76"/>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8" name="Google Shape;358;p76"/>
          <p:cNvSpPr txBox="1">
            <a:spLocks noGrp="1"/>
          </p:cNvSpPr>
          <p:nvPr>
            <p:ph type="body" idx="1"/>
          </p:nvPr>
        </p:nvSpPr>
        <p:spPr>
          <a:xfrm>
            <a:off x="3844325" y="1073767"/>
            <a:ext cx="4842600" cy="4730700"/>
          </a:xfrm>
          <a:prstGeom prst="rect">
            <a:avLst/>
          </a:prstGeom>
        </p:spPr>
        <p:txBody>
          <a:bodyPr spcFirstLastPara="1" wrap="square" lIns="0" tIns="0" rIns="0" bIns="0" anchor="ctr"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359" name="Google Shape;359;p76"/>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rgbClr val="8790B9"/>
            </a:gs>
            <a:gs pos="100000">
              <a:srgbClr val="D4ECFF"/>
            </a:gs>
          </a:gsLst>
          <a:lin ang="5400700" scaled="0"/>
        </a:gradFill>
        <a:effectLst/>
      </p:bgPr>
    </p:bg>
    <p:spTree>
      <p:nvGrpSpPr>
        <p:cNvPr id="1" name="Shape 360"/>
        <p:cNvGrpSpPr/>
        <p:nvPr/>
      </p:nvGrpSpPr>
      <p:grpSpPr>
        <a:xfrm>
          <a:off x="0" y="0"/>
          <a:ext cx="0" cy="0"/>
          <a:chOff x="0" y="0"/>
          <a:chExt cx="0" cy="0"/>
        </a:xfrm>
      </p:grpSpPr>
      <p:pic>
        <p:nvPicPr>
          <p:cNvPr id="361" name="Google Shape;361;p7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2" name="Google Shape;362;p77"/>
          <p:cNvSpPr txBox="1">
            <a:spLocks noGrp="1"/>
          </p:cNvSpPr>
          <p:nvPr>
            <p:ph type="title"/>
          </p:nvPr>
        </p:nvSpPr>
        <p:spPr>
          <a:xfrm>
            <a:off x="699000" y="1053533"/>
            <a:ext cx="3494700" cy="1104000"/>
          </a:xfrm>
          <a:prstGeom prst="rect">
            <a:avLst/>
          </a:prstGeom>
        </p:spPr>
        <p:txBody>
          <a:bodyPr spcFirstLastPara="1" wrap="square" lIns="0" tIns="0" rIns="0" bIns="0" anchor="b" anchorCtr="0">
            <a:noAutofit/>
          </a:bodyPr>
          <a:lstStyle>
            <a:lvl1pPr lvl="0" rtl="0">
              <a:spcBef>
                <a:spcPts val="0"/>
              </a:spcBef>
              <a:spcAft>
                <a:spcPts val="0"/>
              </a:spcAft>
              <a:buClr>
                <a:srgbClr val="666666"/>
              </a:buClr>
              <a:buSzPts val="2600"/>
              <a:buNone/>
              <a:defRPr>
                <a:solidFill>
                  <a:srgbClr val="666666"/>
                </a:solidFill>
              </a:defRPr>
            </a:lvl1pPr>
            <a:lvl2pPr lvl="1" rtl="0">
              <a:spcBef>
                <a:spcPts val="0"/>
              </a:spcBef>
              <a:spcAft>
                <a:spcPts val="0"/>
              </a:spcAft>
              <a:buClr>
                <a:srgbClr val="666666"/>
              </a:buClr>
              <a:buSzPts val="2600"/>
              <a:buNone/>
              <a:defRPr>
                <a:solidFill>
                  <a:srgbClr val="666666"/>
                </a:solidFill>
              </a:defRPr>
            </a:lvl2pPr>
            <a:lvl3pPr lvl="2" rtl="0">
              <a:spcBef>
                <a:spcPts val="0"/>
              </a:spcBef>
              <a:spcAft>
                <a:spcPts val="0"/>
              </a:spcAft>
              <a:buClr>
                <a:srgbClr val="666666"/>
              </a:buClr>
              <a:buSzPts val="2600"/>
              <a:buNone/>
              <a:defRPr>
                <a:solidFill>
                  <a:srgbClr val="666666"/>
                </a:solidFill>
              </a:defRPr>
            </a:lvl3pPr>
            <a:lvl4pPr lvl="3" rtl="0">
              <a:spcBef>
                <a:spcPts val="0"/>
              </a:spcBef>
              <a:spcAft>
                <a:spcPts val="0"/>
              </a:spcAft>
              <a:buClr>
                <a:srgbClr val="666666"/>
              </a:buClr>
              <a:buSzPts val="2600"/>
              <a:buNone/>
              <a:defRPr>
                <a:solidFill>
                  <a:srgbClr val="666666"/>
                </a:solidFill>
              </a:defRPr>
            </a:lvl4pPr>
            <a:lvl5pPr lvl="4" rtl="0">
              <a:spcBef>
                <a:spcPts val="0"/>
              </a:spcBef>
              <a:spcAft>
                <a:spcPts val="0"/>
              </a:spcAft>
              <a:buClr>
                <a:srgbClr val="666666"/>
              </a:buClr>
              <a:buSzPts val="2600"/>
              <a:buNone/>
              <a:defRPr>
                <a:solidFill>
                  <a:srgbClr val="666666"/>
                </a:solidFill>
              </a:defRPr>
            </a:lvl5pPr>
            <a:lvl6pPr lvl="5" rtl="0">
              <a:spcBef>
                <a:spcPts val="0"/>
              </a:spcBef>
              <a:spcAft>
                <a:spcPts val="0"/>
              </a:spcAft>
              <a:buClr>
                <a:srgbClr val="666666"/>
              </a:buClr>
              <a:buSzPts val="2600"/>
              <a:buNone/>
              <a:defRPr>
                <a:solidFill>
                  <a:srgbClr val="666666"/>
                </a:solidFill>
              </a:defRPr>
            </a:lvl6pPr>
            <a:lvl7pPr lvl="6" rtl="0">
              <a:spcBef>
                <a:spcPts val="0"/>
              </a:spcBef>
              <a:spcAft>
                <a:spcPts val="0"/>
              </a:spcAft>
              <a:buClr>
                <a:srgbClr val="666666"/>
              </a:buClr>
              <a:buSzPts val="2600"/>
              <a:buNone/>
              <a:defRPr>
                <a:solidFill>
                  <a:srgbClr val="666666"/>
                </a:solidFill>
              </a:defRPr>
            </a:lvl7pPr>
            <a:lvl8pPr lvl="7" rtl="0">
              <a:spcBef>
                <a:spcPts val="0"/>
              </a:spcBef>
              <a:spcAft>
                <a:spcPts val="0"/>
              </a:spcAft>
              <a:buClr>
                <a:srgbClr val="666666"/>
              </a:buClr>
              <a:buSzPts val="2600"/>
              <a:buNone/>
              <a:defRPr>
                <a:solidFill>
                  <a:srgbClr val="666666"/>
                </a:solidFill>
              </a:defRPr>
            </a:lvl8pPr>
            <a:lvl9pPr lvl="8" rtl="0">
              <a:spcBef>
                <a:spcPts val="0"/>
              </a:spcBef>
              <a:spcAft>
                <a:spcPts val="0"/>
              </a:spcAft>
              <a:buClr>
                <a:srgbClr val="666666"/>
              </a:buClr>
              <a:buSzPts val="2600"/>
              <a:buNone/>
              <a:defRPr>
                <a:solidFill>
                  <a:srgbClr val="666666"/>
                </a:solidFill>
              </a:defRPr>
            </a:lvl9pPr>
          </a:lstStyle>
          <a:p>
            <a:endParaRPr/>
          </a:p>
        </p:txBody>
      </p:sp>
      <p:sp>
        <p:nvSpPr>
          <p:cNvPr id="363" name="Google Shape;363;p77"/>
          <p:cNvSpPr txBox="1">
            <a:spLocks noGrp="1"/>
          </p:cNvSpPr>
          <p:nvPr>
            <p:ph type="body" idx="1"/>
          </p:nvPr>
        </p:nvSpPr>
        <p:spPr>
          <a:xfrm>
            <a:off x="699000" y="2360300"/>
            <a:ext cx="3494700" cy="34443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364" name="Google Shape;364;p77"/>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46E180"/>
            </a:gs>
            <a:gs pos="100000">
              <a:srgbClr val="B8DF32"/>
            </a:gs>
          </a:gsLst>
          <a:lin ang="5400700" scaled="0"/>
        </a:gradFill>
        <a:effectLst/>
      </p:bgPr>
    </p:bg>
    <p:spTree>
      <p:nvGrpSpPr>
        <p:cNvPr id="1" name="Shape 365"/>
        <p:cNvGrpSpPr/>
        <p:nvPr/>
      </p:nvGrpSpPr>
      <p:grpSpPr>
        <a:xfrm>
          <a:off x="0" y="0"/>
          <a:ext cx="0" cy="0"/>
          <a:chOff x="0" y="0"/>
          <a:chExt cx="0" cy="0"/>
        </a:xfrm>
      </p:grpSpPr>
      <p:pic>
        <p:nvPicPr>
          <p:cNvPr id="366" name="Google Shape;366;p7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7" name="Google Shape;367;p78"/>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68" name="Google Shape;368;p78"/>
          <p:cNvSpPr txBox="1">
            <a:spLocks noGrp="1"/>
          </p:cNvSpPr>
          <p:nvPr>
            <p:ph type="body" idx="1"/>
          </p:nvPr>
        </p:nvSpPr>
        <p:spPr>
          <a:xfrm>
            <a:off x="3844325" y="1073767"/>
            <a:ext cx="2250300" cy="4720800"/>
          </a:xfrm>
          <a:prstGeom prst="rect">
            <a:avLst/>
          </a:prstGeom>
        </p:spPr>
        <p:txBody>
          <a:bodyPr spcFirstLastPara="1" wrap="square" lIns="0" tIns="0" rIns="0" bIns="0" anchor="ctr"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369" name="Google Shape;369;p78"/>
          <p:cNvSpPr txBox="1">
            <a:spLocks noGrp="1"/>
          </p:cNvSpPr>
          <p:nvPr>
            <p:ph type="body" idx="2"/>
          </p:nvPr>
        </p:nvSpPr>
        <p:spPr>
          <a:xfrm>
            <a:off x="6436624" y="1073767"/>
            <a:ext cx="2250300" cy="4720800"/>
          </a:xfrm>
          <a:prstGeom prst="rect">
            <a:avLst/>
          </a:prstGeom>
        </p:spPr>
        <p:txBody>
          <a:bodyPr spcFirstLastPara="1" wrap="square" lIns="0" tIns="0" rIns="0" bIns="0" anchor="ctr"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370" name="Google Shape;370;p78"/>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E61E7F"/>
            </a:gs>
            <a:gs pos="100000">
              <a:srgbClr val="FF9900"/>
            </a:gs>
          </a:gsLst>
          <a:lin ang="5400700" scaled="0"/>
        </a:gradFill>
        <a:effectLst/>
      </p:bgPr>
    </p:bg>
    <p:spTree>
      <p:nvGrpSpPr>
        <p:cNvPr id="1" name="Shape 371"/>
        <p:cNvGrpSpPr/>
        <p:nvPr/>
      </p:nvGrpSpPr>
      <p:grpSpPr>
        <a:xfrm>
          <a:off x="0" y="0"/>
          <a:ext cx="0" cy="0"/>
          <a:chOff x="0" y="0"/>
          <a:chExt cx="0" cy="0"/>
        </a:xfrm>
      </p:grpSpPr>
      <p:pic>
        <p:nvPicPr>
          <p:cNvPr id="372" name="Google Shape;372;p7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3" name="Google Shape;373;p79"/>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74" name="Google Shape;374;p79"/>
          <p:cNvSpPr txBox="1">
            <a:spLocks noGrp="1"/>
          </p:cNvSpPr>
          <p:nvPr>
            <p:ph type="body" idx="1"/>
          </p:nvPr>
        </p:nvSpPr>
        <p:spPr>
          <a:xfrm>
            <a:off x="3844325" y="1063633"/>
            <a:ext cx="1481700" cy="47208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375" name="Google Shape;375;p79"/>
          <p:cNvSpPr txBox="1">
            <a:spLocks noGrp="1"/>
          </p:cNvSpPr>
          <p:nvPr>
            <p:ph type="body" idx="2"/>
          </p:nvPr>
        </p:nvSpPr>
        <p:spPr>
          <a:xfrm>
            <a:off x="5524777" y="1063633"/>
            <a:ext cx="1481700" cy="47208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376" name="Google Shape;376;p79"/>
          <p:cNvSpPr txBox="1">
            <a:spLocks noGrp="1"/>
          </p:cNvSpPr>
          <p:nvPr>
            <p:ph type="body" idx="3"/>
          </p:nvPr>
        </p:nvSpPr>
        <p:spPr>
          <a:xfrm>
            <a:off x="7205229" y="1063633"/>
            <a:ext cx="1481700" cy="47208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377" name="Google Shape;377;p79"/>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700"/>
            </a:gs>
            <a:gs pos="100000">
              <a:srgbClr val="FFD900"/>
            </a:gs>
          </a:gsLst>
          <a:lin ang="5400700" scaled="0"/>
        </a:gradFill>
        <a:effectLst/>
      </p:bgPr>
    </p:bg>
    <p:spTree>
      <p:nvGrpSpPr>
        <p:cNvPr id="1" name="Shape 378"/>
        <p:cNvGrpSpPr/>
        <p:nvPr/>
      </p:nvGrpSpPr>
      <p:grpSpPr>
        <a:xfrm>
          <a:off x="0" y="0"/>
          <a:ext cx="0" cy="0"/>
          <a:chOff x="0" y="0"/>
          <a:chExt cx="0" cy="0"/>
        </a:xfrm>
      </p:grpSpPr>
      <p:pic>
        <p:nvPicPr>
          <p:cNvPr id="379" name="Google Shape;379;p8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0" name="Google Shape;380;p80"/>
          <p:cNvSpPr txBox="1">
            <a:spLocks noGrp="1"/>
          </p:cNvSpPr>
          <p:nvPr>
            <p:ph type="title"/>
          </p:nvPr>
        </p:nvSpPr>
        <p:spPr>
          <a:xfrm>
            <a:off x="699000" y="1215600"/>
            <a:ext cx="2020800" cy="4436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1" name="Google Shape;381;p80"/>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790B9"/>
            </a:gs>
            <a:gs pos="100000">
              <a:srgbClr val="D4ECFF"/>
            </a:gs>
          </a:gsLst>
          <a:lin ang="5400700" scaled="0"/>
        </a:gradFill>
        <a:effectLst/>
      </p:bgPr>
    </p:bg>
    <p:spTree>
      <p:nvGrpSpPr>
        <p:cNvPr id="1" name="Shape 382"/>
        <p:cNvGrpSpPr/>
        <p:nvPr/>
      </p:nvGrpSpPr>
      <p:grpSpPr>
        <a:xfrm>
          <a:off x="0" y="0"/>
          <a:ext cx="0" cy="0"/>
          <a:chOff x="0" y="0"/>
          <a:chExt cx="0" cy="0"/>
        </a:xfrm>
      </p:grpSpPr>
      <p:pic>
        <p:nvPicPr>
          <p:cNvPr id="383" name="Google Shape;383;p8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4" name="Google Shape;384;p81"/>
          <p:cNvSpPr txBox="1">
            <a:spLocks noGrp="1"/>
          </p:cNvSpPr>
          <p:nvPr>
            <p:ph type="body" idx="1"/>
          </p:nvPr>
        </p:nvSpPr>
        <p:spPr>
          <a:xfrm>
            <a:off x="457200" y="712769"/>
            <a:ext cx="8229600" cy="524700"/>
          </a:xfrm>
          <a:prstGeom prst="rect">
            <a:avLst/>
          </a:prstGeom>
        </p:spPr>
        <p:txBody>
          <a:bodyPr spcFirstLastPara="1" wrap="square" lIns="0" tIns="0" rIns="0" bIns="0" anchor="ctr" anchorCtr="0">
            <a:noAutofit/>
          </a:bodyPr>
          <a:lstStyle>
            <a:lvl1pPr marL="457200" lvl="0" indent="-228600" algn="ctr" rtl="0">
              <a:spcBef>
                <a:spcPts val="360"/>
              </a:spcBef>
              <a:spcAft>
                <a:spcPts val="1000"/>
              </a:spcAft>
              <a:buClr>
                <a:srgbClr val="FFFFFF"/>
              </a:buClr>
              <a:buSzPts val="1400"/>
              <a:buNone/>
              <a:defRPr sz="1400">
                <a:solidFill>
                  <a:srgbClr val="FFFFFF"/>
                </a:solidFill>
              </a:defRPr>
            </a:lvl1pPr>
          </a:lstStyle>
          <a:p>
            <a:endParaRPr/>
          </a:p>
        </p:txBody>
      </p:sp>
      <p:sp>
        <p:nvSpPr>
          <p:cNvPr id="385" name="Google Shape;385;p81"/>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386"/>
        <p:cNvGrpSpPr/>
        <p:nvPr/>
      </p:nvGrpSpPr>
      <p:grpSpPr>
        <a:xfrm>
          <a:off x="0" y="0"/>
          <a:ext cx="0" cy="0"/>
          <a:chOff x="0" y="0"/>
          <a:chExt cx="0" cy="0"/>
        </a:xfrm>
      </p:grpSpPr>
      <p:sp>
        <p:nvSpPr>
          <p:cNvPr id="387" name="Google Shape;387;p82"/>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88" name="Google Shape;388;p8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389"/>
        <p:cNvGrpSpPr/>
        <p:nvPr/>
      </p:nvGrpSpPr>
      <p:grpSpPr>
        <a:xfrm>
          <a:off x="0" y="0"/>
          <a:ext cx="0" cy="0"/>
          <a:chOff x="0" y="0"/>
          <a:chExt cx="0" cy="0"/>
        </a:xfrm>
      </p:grpSpPr>
      <p:sp>
        <p:nvSpPr>
          <p:cNvPr id="390" name="Google Shape;390;p83"/>
          <p:cNvSpPr txBox="1">
            <a:spLocks noGrp="1"/>
          </p:cNvSpPr>
          <p:nvPr>
            <p:ph type="sldNum" idx="12"/>
          </p:nvPr>
        </p:nvSpPr>
        <p:spPr>
          <a:xfrm>
            <a:off x="8480584"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91" name="Google Shape;391;p83"/>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92"/>
        <p:cNvGrpSpPr/>
        <p:nvPr/>
      </p:nvGrpSpPr>
      <p:grpSpPr>
        <a:xfrm>
          <a:off x="0" y="0"/>
          <a:ext cx="0" cy="0"/>
          <a:chOff x="0" y="0"/>
          <a:chExt cx="0" cy="0"/>
        </a:xfrm>
      </p:grpSpPr>
      <p:sp>
        <p:nvSpPr>
          <p:cNvPr id="393" name="Google Shape;393;p84"/>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4" name="Google Shape;394;p84"/>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395" name="Google Shape;395;p84"/>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396"/>
        <p:cNvGrpSpPr/>
        <p:nvPr/>
      </p:nvGrpSpPr>
      <p:grpSpPr>
        <a:xfrm>
          <a:off x="0" y="0"/>
          <a:ext cx="0" cy="0"/>
          <a:chOff x="0" y="0"/>
          <a:chExt cx="0" cy="0"/>
        </a:xfrm>
      </p:grpSpPr>
      <p:sp>
        <p:nvSpPr>
          <p:cNvPr id="397" name="Google Shape;397;p85"/>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8" name="Google Shape;398;p85"/>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399" name="Google Shape;399;p85"/>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400"/>
        <p:cNvGrpSpPr/>
        <p:nvPr/>
      </p:nvGrpSpPr>
      <p:grpSpPr>
        <a:xfrm>
          <a:off x="0" y="0"/>
          <a:ext cx="0" cy="0"/>
          <a:chOff x="0" y="0"/>
          <a:chExt cx="0" cy="0"/>
        </a:xfrm>
      </p:grpSpPr>
      <p:sp>
        <p:nvSpPr>
          <p:cNvPr id="401" name="Google Shape;401;p86"/>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2" name="Google Shape;402;p86"/>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403" name="Google Shape;403;p86"/>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Slide">
  <p:cSld name="TITLE_5">
    <p:bg>
      <p:bgPr>
        <a:solidFill>
          <a:srgbClr val="343437"/>
        </a:solidFill>
        <a:effectLst/>
      </p:bgPr>
    </p:bg>
    <p:spTree>
      <p:nvGrpSpPr>
        <p:cNvPr id="1" name="Shape 404"/>
        <p:cNvGrpSpPr/>
        <p:nvPr/>
      </p:nvGrpSpPr>
      <p:grpSpPr>
        <a:xfrm>
          <a:off x="0" y="0"/>
          <a:ext cx="0" cy="0"/>
          <a:chOff x="0" y="0"/>
          <a:chExt cx="0" cy="0"/>
        </a:xfrm>
      </p:grpSpPr>
      <p:sp>
        <p:nvSpPr>
          <p:cNvPr id="405" name="Google Shape;405;p87"/>
          <p:cNvSpPr txBox="1">
            <a:spLocks noGrp="1"/>
          </p:cNvSpPr>
          <p:nvPr>
            <p:ph type="ctrTitle"/>
          </p:nvPr>
        </p:nvSpPr>
        <p:spPr>
          <a:xfrm>
            <a:off x="946404" y="758952"/>
            <a:ext cx="7063800" cy="4041600"/>
          </a:xfrm>
          <a:prstGeom prst="rect">
            <a:avLst/>
          </a:prstGeom>
          <a:noFill/>
          <a:ln>
            <a:noFill/>
          </a:ln>
        </p:spPr>
        <p:txBody>
          <a:bodyPr spcFirstLastPara="1" wrap="square" lIns="0" tIns="0" rIns="0" bIns="0" anchor="b" anchorCtr="0">
            <a:noAutofit/>
          </a:bodyPr>
          <a:lstStyle>
            <a:lvl1pPr marL="0" marR="0" lvl="0" indent="0" algn="l" rtl="0">
              <a:lnSpc>
                <a:spcPct val="85000"/>
              </a:lnSpc>
              <a:spcBef>
                <a:spcPts val="0"/>
              </a:spcBef>
              <a:spcAft>
                <a:spcPts val="0"/>
              </a:spcAft>
              <a:buClr>
                <a:schemeClr val="lt1"/>
              </a:buClr>
              <a:buSzPts val="2600"/>
              <a:buFont typeface="Century Schoolbook"/>
              <a:buNone/>
              <a:defRPr sz="7200" b="0" i="0" u="none" strike="noStrike" cap="none">
                <a:solidFill>
                  <a:schemeClr val="lt1"/>
                </a:solidFill>
                <a:latin typeface="Century Schoolbook"/>
                <a:ea typeface="Century Schoolbook"/>
                <a:cs typeface="Century Schoolbook"/>
                <a:sym typeface="Century Schoolbook"/>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406" name="Google Shape;406;p87"/>
          <p:cNvSpPr txBox="1">
            <a:spLocks noGrp="1"/>
          </p:cNvSpPr>
          <p:nvPr>
            <p:ph type="subTitle" idx="1"/>
          </p:nvPr>
        </p:nvSpPr>
        <p:spPr>
          <a:xfrm>
            <a:off x="946404" y="4800600"/>
            <a:ext cx="7063800" cy="1691700"/>
          </a:xfrm>
          <a:prstGeom prst="rect">
            <a:avLst/>
          </a:prstGeom>
          <a:noFill/>
          <a:ln>
            <a:noFill/>
          </a:ln>
        </p:spPr>
        <p:txBody>
          <a:bodyPr spcFirstLastPara="1" wrap="square" lIns="0" tIns="0" rIns="0" bIns="0" anchor="t" anchorCtr="0">
            <a:noAutofit/>
          </a:bodyPr>
          <a:lstStyle>
            <a:lvl1pPr marL="0" marR="0" lvl="0" indent="0" algn="l" rtl="0">
              <a:lnSpc>
                <a:spcPct val="95000"/>
              </a:lnSpc>
              <a:spcBef>
                <a:spcPts val="1400"/>
              </a:spcBef>
              <a:spcAft>
                <a:spcPts val="0"/>
              </a:spcAft>
              <a:buClr>
                <a:schemeClr val="accent1"/>
              </a:buClr>
              <a:buSzPts val="2200"/>
              <a:buFont typeface="Arial"/>
              <a:buNone/>
              <a:defRPr sz="2200" b="0" i="0" u="none" strike="noStrike" cap="none">
                <a:solidFill>
                  <a:srgbClr val="BFBFBF"/>
                </a:solidFill>
                <a:latin typeface="Century Schoolbook"/>
                <a:ea typeface="Century Schoolbook"/>
                <a:cs typeface="Century Schoolbook"/>
                <a:sym typeface="Century Schoolbook"/>
              </a:defRPr>
            </a:lvl1pPr>
            <a:lvl2pPr marL="457200" marR="0" lvl="1" indent="0" algn="ctr" rtl="0">
              <a:lnSpc>
                <a:spcPct val="90000"/>
              </a:lnSpc>
              <a:spcBef>
                <a:spcPts val="300"/>
              </a:spcBef>
              <a:spcAft>
                <a:spcPts val="0"/>
              </a:spcAft>
              <a:buClr>
                <a:schemeClr val="accent1"/>
              </a:buClr>
              <a:buSzPts val="2200"/>
              <a:buFont typeface="Noto Sans Symbols"/>
              <a:buNone/>
              <a:defRPr sz="2200" b="0" i="0" u="none" strike="noStrike" cap="none">
                <a:solidFill>
                  <a:srgbClr val="FEFEFE"/>
                </a:solidFill>
                <a:latin typeface="Century Schoolbook"/>
                <a:ea typeface="Century Schoolbook"/>
                <a:cs typeface="Century Schoolbook"/>
                <a:sym typeface="Century Schoolbook"/>
              </a:defRPr>
            </a:lvl2pPr>
            <a:lvl3pPr marL="914400" marR="0" lvl="2" indent="0" algn="ctr" rtl="0">
              <a:lnSpc>
                <a:spcPct val="90000"/>
              </a:lnSpc>
              <a:spcBef>
                <a:spcPts val="300"/>
              </a:spcBef>
              <a:spcAft>
                <a:spcPts val="0"/>
              </a:spcAft>
              <a:buClr>
                <a:schemeClr val="accent1"/>
              </a:buClr>
              <a:buSzPts val="2200"/>
              <a:buFont typeface="Noto Sans Symbols"/>
              <a:buNone/>
              <a:defRPr sz="2200" b="0" i="0" u="none" strike="noStrike" cap="none">
                <a:solidFill>
                  <a:srgbClr val="FEFEFE"/>
                </a:solidFill>
                <a:latin typeface="Century Schoolbook"/>
                <a:ea typeface="Century Schoolbook"/>
                <a:cs typeface="Century Schoolbook"/>
                <a:sym typeface="Century Schoolbook"/>
              </a:defRPr>
            </a:lvl3pPr>
            <a:lvl4pPr marL="1371600" marR="0" lvl="3"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4pPr>
            <a:lvl5pPr marL="1828800" marR="0" lvl="4"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5pPr>
            <a:lvl6pPr marL="2286000" marR="0" lvl="5"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6pPr>
            <a:lvl7pPr marL="2743200" marR="0" lvl="6"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7pPr>
            <a:lvl8pPr marL="3200400" marR="0" lvl="7" indent="0" algn="ctr" rtl="0">
              <a:lnSpc>
                <a:spcPct val="90000"/>
              </a:lnSpc>
              <a:spcBef>
                <a:spcPts val="300"/>
              </a:spcBef>
              <a:spcAft>
                <a:spcPts val="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8pPr>
            <a:lvl9pPr marL="3657600" marR="0" lvl="8" indent="0" algn="ctr" rtl="0">
              <a:lnSpc>
                <a:spcPct val="90000"/>
              </a:lnSpc>
              <a:spcBef>
                <a:spcPts val="300"/>
              </a:spcBef>
              <a:spcAft>
                <a:spcPts val="300"/>
              </a:spcAft>
              <a:buClr>
                <a:schemeClr val="accent1"/>
              </a:buClr>
              <a:buSzPts val="2200"/>
              <a:buFont typeface="Noto Sans Symbols"/>
              <a:buNone/>
              <a:defRPr sz="20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407" name="Google Shape;407;p87"/>
          <p:cNvSpPr txBox="1">
            <a:spLocks noGrp="1"/>
          </p:cNvSpPr>
          <p:nvPr>
            <p:ph type="dt" idx="10"/>
          </p:nvPr>
        </p:nvSpPr>
        <p:spPr>
          <a:xfrm rot="-5400000">
            <a:off x="7860209" y="1044299"/>
            <a:ext cx="1904700" cy="2739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050" b="0" i="0" u="none" strike="noStrike" cap="none">
                <a:solidFill>
                  <a:srgbClr val="7F7F7F"/>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408" name="Google Shape;408;p87"/>
          <p:cNvSpPr txBox="1">
            <a:spLocks noGrp="1"/>
          </p:cNvSpPr>
          <p:nvPr>
            <p:ph type="ftr" idx="11"/>
          </p:nvPr>
        </p:nvSpPr>
        <p:spPr>
          <a:xfrm rot="-5400000">
            <a:off x="7022009" y="4092300"/>
            <a:ext cx="35811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050" b="0" i="0" u="none" strike="noStrike" cap="none">
                <a:solidFill>
                  <a:srgbClr val="A5A5A5"/>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409" name="Google Shape;409;p87"/>
          <p:cNvSpPr txBox="1">
            <a:spLocks noGrp="1"/>
          </p:cNvSpPr>
          <p:nvPr>
            <p:ph type="sldNum" idx="12"/>
          </p:nvPr>
        </p:nvSpPr>
        <p:spPr>
          <a:xfrm>
            <a:off x="8469630" y="6172201"/>
            <a:ext cx="685800" cy="593700"/>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a:t>
            </a:fld>
            <a:endParaRPr/>
          </a:p>
        </p:txBody>
      </p:sp>
      <p:sp>
        <p:nvSpPr>
          <p:cNvPr id="410" name="Google Shape;410;p87"/>
          <p:cNvSpPr/>
          <p:nvPr/>
        </p:nvSpPr>
        <p:spPr>
          <a:xfrm>
            <a:off x="0" y="0"/>
            <a:ext cx="342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1"/>
        <p:cNvGrpSpPr/>
        <p:nvPr/>
      </p:nvGrpSpPr>
      <p:grpSpPr>
        <a:xfrm>
          <a:off x="0" y="0"/>
          <a:ext cx="0" cy="0"/>
          <a:chOff x="0" y="0"/>
          <a:chExt cx="0" cy="0"/>
        </a:xfrm>
      </p:grpSpPr>
      <p:sp>
        <p:nvSpPr>
          <p:cNvPr id="412" name="Google Shape;412;p88"/>
          <p:cNvSpPr txBox="1">
            <a:spLocks noGrp="1"/>
          </p:cNvSpPr>
          <p:nvPr>
            <p:ph type="title"/>
          </p:nvPr>
        </p:nvSpPr>
        <p:spPr>
          <a:xfrm>
            <a:off x="946404" y="365760"/>
            <a:ext cx="7269600" cy="13257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Clr>
                <a:schemeClr val="dk1"/>
              </a:buClr>
              <a:buSzPts val="26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413" name="Google Shape;413;p88"/>
          <p:cNvSpPr txBox="1">
            <a:spLocks noGrp="1"/>
          </p:cNvSpPr>
          <p:nvPr>
            <p:ph type="body" idx="1"/>
          </p:nvPr>
        </p:nvSpPr>
        <p:spPr>
          <a:xfrm>
            <a:off x="946404" y="1828801"/>
            <a:ext cx="6446400" cy="4351200"/>
          </a:xfrm>
          <a:prstGeom prst="rect">
            <a:avLst/>
          </a:prstGeom>
          <a:noFill/>
          <a:ln>
            <a:noFill/>
          </a:ln>
        </p:spPr>
        <p:txBody>
          <a:bodyPr spcFirstLastPara="1" wrap="square" lIns="0" tIns="0" rIns="0" bIns="0" anchor="t" anchorCtr="0">
            <a:no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dk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414" name="Google Shape;414;p88"/>
          <p:cNvSpPr txBox="1">
            <a:spLocks noGrp="1"/>
          </p:cNvSpPr>
          <p:nvPr>
            <p:ph type="dt" idx="10"/>
          </p:nvPr>
        </p:nvSpPr>
        <p:spPr>
          <a:xfrm rot="-5400000">
            <a:off x="7860209" y="1044299"/>
            <a:ext cx="1904700" cy="2739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415" name="Google Shape;415;p88"/>
          <p:cNvSpPr txBox="1">
            <a:spLocks noGrp="1"/>
          </p:cNvSpPr>
          <p:nvPr>
            <p:ph type="ftr" idx="11"/>
          </p:nvPr>
        </p:nvSpPr>
        <p:spPr>
          <a:xfrm rot="-5400000">
            <a:off x="7022009" y="4092300"/>
            <a:ext cx="35811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416" name="Google Shape;416;p88"/>
          <p:cNvSpPr txBox="1">
            <a:spLocks noGrp="1"/>
          </p:cNvSpPr>
          <p:nvPr>
            <p:ph type="sldNum" idx="12"/>
          </p:nvPr>
        </p:nvSpPr>
        <p:spPr>
          <a:xfrm>
            <a:off x="8469630" y="6172201"/>
            <a:ext cx="685800" cy="593700"/>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7"/>
        <p:cNvGrpSpPr/>
        <p:nvPr/>
      </p:nvGrpSpPr>
      <p:grpSpPr>
        <a:xfrm>
          <a:off x="0" y="0"/>
          <a:ext cx="0" cy="0"/>
          <a:chOff x="0" y="0"/>
          <a:chExt cx="0" cy="0"/>
        </a:xfrm>
      </p:grpSpPr>
      <p:sp>
        <p:nvSpPr>
          <p:cNvPr id="418" name="Google Shape;418;p89"/>
          <p:cNvSpPr txBox="1">
            <a:spLocks noGrp="1"/>
          </p:cNvSpPr>
          <p:nvPr>
            <p:ph type="title"/>
          </p:nvPr>
        </p:nvSpPr>
        <p:spPr>
          <a:xfrm>
            <a:off x="946404" y="758952"/>
            <a:ext cx="7063800" cy="4041600"/>
          </a:xfrm>
          <a:prstGeom prst="rect">
            <a:avLst/>
          </a:prstGeom>
          <a:noFill/>
          <a:ln>
            <a:noFill/>
          </a:ln>
        </p:spPr>
        <p:txBody>
          <a:bodyPr spcFirstLastPara="1" wrap="square" lIns="0" tIns="0" rIns="0" bIns="0" anchor="b" anchorCtr="0">
            <a:noAutofit/>
          </a:bodyPr>
          <a:lstStyle>
            <a:lvl1pPr marL="0" marR="0" lvl="0" indent="0" algn="l" rtl="0">
              <a:lnSpc>
                <a:spcPct val="85000"/>
              </a:lnSpc>
              <a:spcBef>
                <a:spcPts val="0"/>
              </a:spcBef>
              <a:spcAft>
                <a:spcPts val="0"/>
              </a:spcAft>
              <a:buClr>
                <a:schemeClr val="dk1"/>
              </a:buClr>
              <a:buSzPts val="2600"/>
              <a:buFont typeface="Century Schoolbook"/>
              <a:buNone/>
              <a:defRPr sz="7200" b="0" i="0" u="none" strike="noStrike" cap="none">
                <a:solidFill>
                  <a:schemeClr val="dk1"/>
                </a:solidFill>
                <a:latin typeface="Century Schoolbook"/>
                <a:ea typeface="Century Schoolbook"/>
                <a:cs typeface="Century Schoolbook"/>
                <a:sym typeface="Century Schoolbook"/>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419" name="Google Shape;419;p89"/>
          <p:cNvSpPr txBox="1">
            <a:spLocks noGrp="1"/>
          </p:cNvSpPr>
          <p:nvPr>
            <p:ph type="body" idx="1"/>
          </p:nvPr>
        </p:nvSpPr>
        <p:spPr>
          <a:xfrm>
            <a:off x="946404" y="4800600"/>
            <a:ext cx="7063800" cy="1691700"/>
          </a:xfrm>
          <a:prstGeom prst="rect">
            <a:avLst/>
          </a:prstGeom>
          <a:noFill/>
          <a:ln>
            <a:noFill/>
          </a:ln>
        </p:spPr>
        <p:txBody>
          <a:bodyPr spcFirstLastPara="1" wrap="square" lIns="0" tIns="0" rIns="0" bIns="0" anchor="t" anchorCtr="0">
            <a:noAutofit/>
          </a:bodyPr>
          <a:lstStyle>
            <a:lvl1pPr marL="457200" marR="0" lvl="0" indent="-228600" algn="l" rtl="0">
              <a:lnSpc>
                <a:spcPct val="95000"/>
              </a:lnSpc>
              <a:spcBef>
                <a:spcPts val="1400"/>
              </a:spcBef>
              <a:spcAft>
                <a:spcPts val="0"/>
              </a:spcAft>
              <a:buClr>
                <a:schemeClr val="accent1"/>
              </a:buClr>
              <a:buSzPts val="2200"/>
              <a:buFont typeface="Arial"/>
              <a:buNone/>
              <a:defRPr sz="2200" b="0" i="0" u="none" strike="noStrike" cap="none">
                <a:solidFill>
                  <a:srgbClr val="595959"/>
                </a:solidFill>
                <a:latin typeface="Century Schoolbook"/>
                <a:ea typeface="Century Schoolbook"/>
                <a:cs typeface="Century Schoolbook"/>
                <a:sym typeface="Century Schoolbook"/>
              </a:defRPr>
            </a:lvl1pPr>
            <a:lvl2pPr marL="914400" marR="0" lvl="1" indent="-228600" algn="l" rtl="0">
              <a:lnSpc>
                <a:spcPct val="90000"/>
              </a:lnSpc>
              <a:spcBef>
                <a:spcPts val="300"/>
              </a:spcBef>
              <a:spcAft>
                <a:spcPts val="0"/>
              </a:spcAft>
              <a:buClr>
                <a:schemeClr val="accent1"/>
              </a:buClr>
              <a:buSzPts val="2200"/>
              <a:buFont typeface="Noto Sans Symbols"/>
              <a:buNone/>
              <a:defRPr sz="1800" b="0" i="0" u="none" strike="noStrike" cap="none">
                <a:solidFill>
                  <a:srgbClr val="888888"/>
                </a:solidFill>
                <a:latin typeface="Century Schoolbook"/>
                <a:ea typeface="Century Schoolbook"/>
                <a:cs typeface="Century Schoolbook"/>
                <a:sym typeface="Century Schoolbook"/>
              </a:defRPr>
            </a:lvl2pPr>
            <a:lvl3pPr marL="1371600" marR="0" lvl="2" indent="-228600" algn="l" rtl="0">
              <a:lnSpc>
                <a:spcPct val="90000"/>
              </a:lnSpc>
              <a:spcBef>
                <a:spcPts val="300"/>
              </a:spcBef>
              <a:spcAft>
                <a:spcPts val="0"/>
              </a:spcAft>
              <a:buClr>
                <a:schemeClr val="accent1"/>
              </a:buClr>
              <a:buSzPts val="2200"/>
              <a:buFont typeface="Noto Sans Symbols"/>
              <a:buNone/>
              <a:defRPr sz="1600" b="0" i="0" u="none" strike="noStrike" cap="none">
                <a:solidFill>
                  <a:srgbClr val="888888"/>
                </a:solidFill>
                <a:latin typeface="Century Schoolbook"/>
                <a:ea typeface="Century Schoolbook"/>
                <a:cs typeface="Century Schoolbook"/>
                <a:sym typeface="Century Schoolbook"/>
              </a:defRPr>
            </a:lvl3pPr>
            <a:lvl4pPr marL="1828800" marR="0" lvl="3"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4pPr>
            <a:lvl5pPr marL="2286000" marR="0" lvl="4"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5pPr>
            <a:lvl6pPr marL="2743200" marR="0" lvl="5"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6pPr>
            <a:lvl7pPr marL="3200400" marR="0" lvl="6"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7pPr>
            <a:lvl8pPr marL="3657600" marR="0" lvl="7" indent="-228600" algn="l" rtl="0">
              <a:lnSpc>
                <a:spcPct val="90000"/>
              </a:lnSpc>
              <a:spcBef>
                <a:spcPts val="300"/>
              </a:spcBef>
              <a:spcAft>
                <a:spcPts val="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8pPr>
            <a:lvl9pPr marL="4114800" marR="0" lvl="8" indent="-228600" algn="l" rtl="0">
              <a:lnSpc>
                <a:spcPct val="90000"/>
              </a:lnSpc>
              <a:spcBef>
                <a:spcPts val="300"/>
              </a:spcBef>
              <a:spcAft>
                <a:spcPts val="300"/>
              </a:spcAft>
              <a:buClr>
                <a:schemeClr val="accent1"/>
              </a:buClr>
              <a:buSzPts val="2200"/>
              <a:buFont typeface="Noto Sans Symbols"/>
              <a:buNone/>
              <a:defRPr sz="1400" b="0" i="0" u="none" strike="noStrike" cap="none">
                <a:solidFill>
                  <a:srgbClr val="888888"/>
                </a:solidFill>
                <a:latin typeface="Century Schoolbook"/>
                <a:ea typeface="Century Schoolbook"/>
                <a:cs typeface="Century Schoolbook"/>
                <a:sym typeface="Century Schoolbook"/>
              </a:defRPr>
            </a:lvl9pPr>
          </a:lstStyle>
          <a:p>
            <a:endParaRPr/>
          </a:p>
        </p:txBody>
      </p:sp>
      <p:sp>
        <p:nvSpPr>
          <p:cNvPr id="420" name="Google Shape;420;p89"/>
          <p:cNvSpPr txBox="1">
            <a:spLocks noGrp="1"/>
          </p:cNvSpPr>
          <p:nvPr>
            <p:ph type="dt" idx="10"/>
          </p:nvPr>
        </p:nvSpPr>
        <p:spPr>
          <a:xfrm rot="-5400000">
            <a:off x="7860209" y="1044299"/>
            <a:ext cx="1904700" cy="2739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421" name="Google Shape;421;p89"/>
          <p:cNvSpPr txBox="1">
            <a:spLocks noGrp="1"/>
          </p:cNvSpPr>
          <p:nvPr>
            <p:ph type="ftr" idx="11"/>
          </p:nvPr>
        </p:nvSpPr>
        <p:spPr>
          <a:xfrm rot="-5400000">
            <a:off x="7022009" y="4092300"/>
            <a:ext cx="35811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L="457200" marR="0" lvl="1"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L="914400" marR="0" lvl="2"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L="1371600" marR="0" lvl="3"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L="1828800" marR="0" lvl="4"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L="2286000" marR="0" lvl="5"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L="2743200" marR="0" lvl="6"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L="3200400" marR="0" lvl="7"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L="3657600" marR="0" lvl="8" indent="0"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422" name="Google Shape;422;p89"/>
          <p:cNvSpPr txBox="1">
            <a:spLocks noGrp="1"/>
          </p:cNvSpPr>
          <p:nvPr>
            <p:ph type="sldNum" idx="12"/>
          </p:nvPr>
        </p:nvSpPr>
        <p:spPr>
          <a:xfrm>
            <a:off x="8469630" y="6172201"/>
            <a:ext cx="685800" cy="593700"/>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
              <a:t>‹#›</a:t>
            </a:fld>
            <a:endParaRPr/>
          </a:p>
        </p:txBody>
      </p:sp>
      <p:sp>
        <p:nvSpPr>
          <p:cNvPr id="423" name="Google Shape;423;p89"/>
          <p:cNvSpPr/>
          <p:nvPr/>
        </p:nvSpPr>
        <p:spPr>
          <a:xfrm>
            <a:off x="0" y="0"/>
            <a:ext cx="342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solidFill>
          <a:schemeClr val="dk1"/>
        </a:solidFill>
        <a:effectLst/>
      </p:bgPr>
    </p:bg>
    <p:spTree>
      <p:nvGrpSpPr>
        <p:cNvPr id="1" name="Shape 424"/>
        <p:cNvGrpSpPr/>
        <p:nvPr/>
      </p:nvGrpSpPr>
      <p:grpSpPr>
        <a:xfrm>
          <a:off x="0" y="0"/>
          <a:ext cx="0" cy="0"/>
          <a:chOff x="0" y="0"/>
          <a:chExt cx="0" cy="0"/>
        </a:xfrm>
      </p:grpSpPr>
      <p:grpSp>
        <p:nvGrpSpPr>
          <p:cNvPr id="425" name="Google Shape;425;p90"/>
          <p:cNvGrpSpPr/>
          <p:nvPr/>
        </p:nvGrpSpPr>
        <p:grpSpPr>
          <a:xfrm>
            <a:off x="830392" y="1588427"/>
            <a:ext cx="745763" cy="61102"/>
            <a:chOff x="4580561" y="2589004"/>
            <a:chExt cx="1064464" cy="25200"/>
          </a:xfrm>
        </p:grpSpPr>
        <p:sp>
          <p:nvSpPr>
            <p:cNvPr id="426" name="Google Shape;426;p9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90"/>
          <p:cNvSpPr txBox="1">
            <a:spLocks noGrp="1"/>
          </p:cNvSpPr>
          <p:nvPr>
            <p:ph type="title"/>
          </p:nvPr>
        </p:nvSpPr>
        <p:spPr>
          <a:xfrm>
            <a:off x="729450" y="1763267"/>
            <a:ext cx="7688400" cy="20247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29" name="Google Shape;429;p90"/>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30"/>
        <p:cNvGrpSpPr/>
        <p:nvPr/>
      </p:nvGrpSpPr>
      <p:grpSpPr>
        <a:xfrm>
          <a:off x="0" y="0"/>
          <a:ext cx="0" cy="0"/>
          <a:chOff x="0" y="0"/>
          <a:chExt cx="0" cy="0"/>
        </a:xfrm>
      </p:grpSpPr>
      <p:grpSp>
        <p:nvGrpSpPr>
          <p:cNvPr id="431" name="Google Shape;431;p91"/>
          <p:cNvGrpSpPr/>
          <p:nvPr/>
        </p:nvGrpSpPr>
        <p:grpSpPr>
          <a:xfrm>
            <a:off x="830392" y="5558926"/>
            <a:ext cx="745763" cy="61102"/>
            <a:chOff x="4580561" y="2589004"/>
            <a:chExt cx="1064464" cy="25200"/>
          </a:xfrm>
        </p:grpSpPr>
        <p:sp>
          <p:nvSpPr>
            <p:cNvPr id="432" name="Google Shape;432;p9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91"/>
          <p:cNvSpPr txBox="1">
            <a:spLocks noGrp="1"/>
          </p:cNvSpPr>
          <p:nvPr>
            <p:ph type="title"/>
          </p:nvPr>
        </p:nvSpPr>
        <p:spPr>
          <a:xfrm>
            <a:off x="729450" y="1152400"/>
            <a:ext cx="7021200" cy="39801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35" name="Google Shape;435;p91"/>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436"/>
        <p:cNvGrpSpPr/>
        <p:nvPr/>
      </p:nvGrpSpPr>
      <p:grpSpPr>
        <a:xfrm>
          <a:off x="0" y="0"/>
          <a:ext cx="0" cy="0"/>
          <a:chOff x="0" y="0"/>
          <a:chExt cx="0" cy="0"/>
        </a:xfrm>
      </p:grpSpPr>
      <p:sp>
        <p:nvSpPr>
          <p:cNvPr id="437" name="Google Shape;437;p92"/>
          <p:cNvSpPr txBox="1">
            <a:spLocks noGrp="1"/>
          </p:cNvSpPr>
          <p:nvPr>
            <p:ph type="ctrTitle"/>
          </p:nvPr>
        </p:nvSpPr>
        <p:spPr>
          <a:xfrm>
            <a:off x="311708" y="992767"/>
            <a:ext cx="8520600" cy="27369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8" name="Google Shape;438;p92"/>
          <p:cNvSpPr txBox="1">
            <a:spLocks noGrp="1"/>
          </p:cNvSpPr>
          <p:nvPr>
            <p:ph type="subTitle" idx="1"/>
          </p:nvPr>
        </p:nvSpPr>
        <p:spPr>
          <a:xfrm>
            <a:off x="311700" y="3778833"/>
            <a:ext cx="8520600" cy="1056900"/>
          </a:xfrm>
          <a:prstGeom prst="rect">
            <a:avLst/>
          </a:prstGeom>
        </p:spPr>
        <p:txBody>
          <a:bodyPr spcFirstLastPara="1" wrap="square" lIns="0" tIns="0" rIns="0" bIns="0" anchor="ctr"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48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360"/>
              </a:spcBef>
              <a:spcAft>
                <a:spcPts val="0"/>
              </a:spcAft>
              <a:buSzPts val="2800"/>
              <a:buNone/>
              <a:defRPr sz="2800"/>
            </a:lvl6pPr>
            <a:lvl7pPr lvl="6" algn="ctr" rtl="0">
              <a:lnSpc>
                <a:spcPct val="100000"/>
              </a:lnSpc>
              <a:spcBef>
                <a:spcPts val="360"/>
              </a:spcBef>
              <a:spcAft>
                <a:spcPts val="0"/>
              </a:spcAft>
              <a:buSzPts val="2800"/>
              <a:buNone/>
              <a:defRPr sz="2800"/>
            </a:lvl7pPr>
            <a:lvl8pPr lvl="7" algn="ctr" rtl="0">
              <a:lnSpc>
                <a:spcPct val="100000"/>
              </a:lnSpc>
              <a:spcBef>
                <a:spcPts val="360"/>
              </a:spcBef>
              <a:spcAft>
                <a:spcPts val="0"/>
              </a:spcAft>
              <a:buSzPts val="2800"/>
              <a:buNone/>
              <a:defRPr sz="2800"/>
            </a:lvl8pPr>
            <a:lvl9pPr lvl="8" algn="ctr" rtl="0">
              <a:lnSpc>
                <a:spcPct val="100000"/>
              </a:lnSpc>
              <a:spcBef>
                <a:spcPts val="360"/>
              </a:spcBef>
              <a:spcAft>
                <a:spcPts val="0"/>
              </a:spcAft>
              <a:buSzPts val="2800"/>
              <a:buNone/>
              <a:defRPr sz="2800"/>
            </a:lvl9pPr>
          </a:lstStyle>
          <a:p>
            <a:endParaRPr/>
          </a:p>
        </p:txBody>
      </p:sp>
      <p:sp>
        <p:nvSpPr>
          <p:cNvPr id="439" name="Google Shape;439;p92"/>
          <p:cNvSpPr txBox="1">
            <a:spLocks noGrp="1"/>
          </p:cNvSpPr>
          <p:nvPr>
            <p:ph type="sldNum" idx="12"/>
          </p:nvPr>
        </p:nvSpPr>
        <p:spPr>
          <a:xfrm>
            <a:off x="8472458" y="6217622"/>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_HEADER_2">
  <p:cSld name="SECTION_HEADER_2">
    <p:bg>
      <p:bgPr>
        <a:solidFill>
          <a:schemeClr val="dk1"/>
        </a:solidFill>
        <a:effectLst/>
      </p:bgPr>
    </p:bg>
    <p:spTree>
      <p:nvGrpSpPr>
        <p:cNvPr id="1" name="Shape 440"/>
        <p:cNvGrpSpPr/>
        <p:nvPr/>
      </p:nvGrpSpPr>
      <p:grpSpPr>
        <a:xfrm>
          <a:off x="0" y="0"/>
          <a:ext cx="0" cy="0"/>
          <a:chOff x="0" y="0"/>
          <a:chExt cx="0" cy="0"/>
        </a:xfrm>
      </p:grpSpPr>
      <p:grpSp>
        <p:nvGrpSpPr>
          <p:cNvPr id="441" name="Google Shape;441;p93"/>
          <p:cNvGrpSpPr/>
          <p:nvPr/>
        </p:nvGrpSpPr>
        <p:grpSpPr>
          <a:xfrm>
            <a:off x="830392" y="1588427"/>
            <a:ext cx="745763" cy="61102"/>
            <a:chOff x="4580561" y="2589004"/>
            <a:chExt cx="1064464" cy="25200"/>
          </a:xfrm>
        </p:grpSpPr>
        <p:sp>
          <p:nvSpPr>
            <p:cNvPr id="442" name="Google Shape;442;p9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93"/>
          <p:cNvSpPr txBox="1">
            <a:spLocks noGrp="1"/>
          </p:cNvSpPr>
          <p:nvPr>
            <p:ph type="title"/>
          </p:nvPr>
        </p:nvSpPr>
        <p:spPr>
          <a:xfrm>
            <a:off x="729450" y="1763267"/>
            <a:ext cx="7688400" cy="20247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45" name="Google Shape;445;p93"/>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6"/>
        <p:cNvGrpSpPr/>
        <p:nvPr/>
      </p:nvGrpSpPr>
      <p:grpSpPr>
        <a:xfrm>
          <a:off x="0" y="0"/>
          <a:ext cx="0" cy="0"/>
          <a:chOff x="0" y="0"/>
          <a:chExt cx="0" cy="0"/>
        </a:xfrm>
      </p:grpSpPr>
      <p:sp>
        <p:nvSpPr>
          <p:cNvPr id="447" name="Google Shape;447;p94"/>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94"/>
          <p:cNvGrpSpPr/>
          <p:nvPr/>
        </p:nvGrpSpPr>
        <p:grpSpPr>
          <a:xfrm>
            <a:off x="830392" y="1588427"/>
            <a:ext cx="745763" cy="61102"/>
            <a:chOff x="4580561" y="2589004"/>
            <a:chExt cx="1064464" cy="25200"/>
          </a:xfrm>
        </p:grpSpPr>
        <p:sp>
          <p:nvSpPr>
            <p:cNvPr id="449" name="Google Shape;449;p9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94"/>
          <p:cNvSpPr txBox="1">
            <a:spLocks noGrp="1"/>
          </p:cNvSpPr>
          <p:nvPr>
            <p:ph type="title"/>
          </p:nvPr>
        </p:nvSpPr>
        <p:spPr>
          <a:xfrm>
            <a:off x="730000" y="1758200"/>
            <a:ext cx="3300900" cy="22497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52" name="Google Shape;452;p94"/>
          <p:cNvSpPr txBox="1">
            <a:spLocks noGrp="1"/>
          </p:cNvSpPr>
          <p:nvPr>
            <p:ph type="subTitle" idx="1"/>
          </p:nvPr>
        </p:nvSpPr>
        <p:spPr>
          <a:xfrm>
            <a:off x="724950" y="4215367"/>
            <a:ext cx="3300900" cy="1011900"/>
          </a:xfrm>
          <a:prstGeom prst="rect">
            <a:avLst/>
          </a:prstGeom>
        </p:spPr>
        <p:txBody>
          <a:bodyPr spcFirstLastPara="1" wrap="square" lIns="0" tIns="0" rIns="0" bIns="0" anchor="ctr" anchorCtr="0">
            <a:noAutofit/>
          </a:bodyPr>
          <a:lstStyle>
            <a:lvl1pPr lvl="0" rtl="0">
              <a:lnSpc>
                <a:spcPct val="100000"/>
              </a:lnSpc>
              <a:spcBef>
                <a:spcPts val="600"/>
              </a:spcBef>
              <a:spcAft>
                <a:spcPts val="0"/>
              </a:spcAft>
              <a:buSzPts val="1600"/>
              <a:buNone/>
              <a:defRPr sz="1600"/>
            </a:lvl1pPr>
            <a:lvl2pPr lvl="1" rtl="0">
              <a:lnSpc>
                <a:spcPct val="100000"/>
              </a:lnSpc>
              <a:spcBef>
                <a:spcPts val="480"/>
              </a:spcBef>
              <a:spcAft>
                <a:spcPts val="0"/>
              </a:spcAft>
              <a:buSzPts val="1600"/>
              <a:buNone/>
              <a:defRPr sz="1600"/>
            </a:lvl2pPr>
            <a:lvl3pPr lvl="2" rtl="0">
              <a:lnSpc>
                <a:spcPct val="100000"/>
              </a:lnSpc>
              <a:spcBef>
                <a:spcPts val="480"/>
              </a:spcBef>
              <a:spcAft>
                <a:spcPts val="0"/>
              </a:spcAft>
              <a:buSzPts val="1600"/>
              <a:buNone/>
              <a:defRPr sz="1600"/>
            </a:lvl3pPr>
            <a:lvl4pPr lvl="3" rtl="0">
              <a:lnSpc>
                <a:spcPct val="100000"/>
              </a:lnSpc>
              <a:spcBef>
                <a:spcPts val="360"/>
              </a:spcBef>
              <a:spcAft>
                <a:spcPts val="0"/>
              </a:spcAft>
              <a:buSzPts val="1600"/>
              <a:buNone/>
              <a:defRPr sz="1600"/>
            </a:lvl4pPr>
            <a:lvl5pPr lvl="4" rtl="0">
              <a:lnSpc>
                <a:spcPct val="100000"/>
              </a:lnSpc>
              <a:spcBef>
                <a:spcPts val="360"/>
              </a:spcBef>
              <a:spcAft>
                <a:spcPts val="0"/>
              </a:spcAft>
              <a:buSzPts val="1600"/>
              <a:buNone/>
              <a:defRPr sz="1600"/>
            </a:lvl5pPr>
            <a:lvl6pPr lvl="5" rtl="0">
              <a:lnSpc>
                <a:spcPct val="100000"/>
              </a:lnSpc>
              <a:spcBef>
                <a:spcPts val="360"/>
              </a:spcBef>
              <a:spcAft>
                <a:spcPts val="0"/>
              </a:spcAft>
              <a:buSzPts val="1600"/>
              <a:buNone/>
              <a:defRPr sz="1600"/>
            </a:lvl6pPr>
            <a:lvl7pPr lvl="6" rtl="0">
              <a:lnSpc>
                <a:spcPct val="100000"/>
              </a:lnSpc>
              <a:spcBef>
                <a:spcPts val="360"/>
              </a:spcBef>
              <a:spcAft>
                <a:spcPts val="0"/>
              </a:spcAft>
              <a:buSzPts val="1600"/>
              <a:buNone/>
              <a:defRPr sz="1600"/>
            </a:lvl7pPr>
            <a:lvl8pPr lvl="7" rtl="0">
              <a:lnSpc>
                <a:spcPct val="100000"/>
              </a:lnSpc>
              <a:spcBef>
                <a:spcPts val="360"/>
              </a:spcBef>
              <a:spcAft>
                <a:spcPts val="0"/>
              </a:spcAft>
              <a:buSzPts val="1600"/>
              <a:buNone/>
              <a:defRPr sz="1600"/>
            </a:lvl8pPr>
            <a:lvl9pPr lvl="8" rtl="0">
              <a:lnSpc>
                <a:spcPct val="100000"/>
              </a:lnSpc>
              <a:spcBef>
                <a:spcPts val="360"/>
              </a:spcBef>
              <a:spcAft>
                <a:spcPts val="0"/>
              </a:spcAft>
              <a:buSzPts val="1600"/>
              <a:buNone/>
              <a:defRPr sz="1600"/>
            </a:lvl9pPr>
          </a:lstStyle>
          <a:p>
            <a:endParaRPr/>
          </a:p>
        </p:txBody>
      </p:sp>
      <p:sp>
        <p:nvSpPr>
          <p:cNvPr id="453" name="Google Shape;453;p94"/>
          <p:cNvSpPr txBox="1">
            <a:spLocks noGrp="1"/>
          </p:cNvSpPr>
          <p:nvPr>
            <p:ph type="body" idx="2"/>
          </p:nvPr>
        </p:nvSpPr>
        <p:spPr>
          <a:xfrm>
            <a:off x="5174225" y="1803500"/>
            <a:ext cx="3374400" cy="4034100"/>
          </a:xfrm>
          <a:prstGeom prst="rect">
            <a:avLst/>
          </a:prstGeom>
        </p:spPr>
        <p:txBody>
          <a:bodyPr spcFirstLastPara="1" wrap="square" lIns="0" tIns="0" rIns="0" bIns="0" anchor="ctr"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454" name="Google Shape;454;p94"/>
          <p:cNvSpPr txBox="1">
            <a:spLocks noGrp="1"/>
          </p:cNvSpPr>
          <p:nvPr>
            <p:ph type="sldNum" idx="12"/>
          </p:nvPr>
        </p:nvSpPr>
        <p:spPr>
          <a:xfrm>
            <a:off x="8536302" y="6333134"/>
            <a:ext cx="548700" cy="524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9"/>
        <p:cNvGrpSpPr/>
        <p:nvPr/>
      </p:nvGrpSpPr>
      <p:grpSpPr>
        <a:xfrm>
          <a:off x="0" y="0"/>
          <a:ext cx="0" cy="0"/>
          <a:chOff x="0" y="0"/>
          <a:chExt cx="0" cy="0"/>
        </a:xfrm>
      </p:grpSpPr>
      <p:sp>
        <p:nvSpPr>
          <p:cNvPr id="460" name="Google Shape;460;p96"/>
          <p:cNvSpPr/>
          <p:nvPr/>
        </p:nvSpPr>
        <p:spPr>
          <a:xfrm rot="5400000">
            <a:off x="7226400" y="274573"/>
            <a:ext cx="21915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96"/>
          <p:cNvGrpSpPr/>
          <p:nvPr/>
        </p:nvGrpSpPr>
        <p:grpSpPr>
          <a:xfrm>
            <a:off x="0" y="654"/>
            <a:ext cx="5153705" cy="6845694"/>
            <a:chOff x="0" y="75"/>
            <a:chExt cx="5153705" cy="5152950"/>
          </a:xfrm>
        </p:grpSpPr>
        <p:sp>
          <p:nvSpPr>
            <p:cNvPr id="462" name="Google Shape;462;p96"/>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6"/>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6"/>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6"/>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96"/>
          <p:cNvSpPr txBox="1">
            <a:spLocks noGrp="1"/>
          </p:cNvSpPr>
          <p:nvPr>
            <p:ph type="ctrTitle"/>
          </p:nvPr>
        </p:nvSpPr>
        <p:spPr>
          <a:xfrm>
            <a:off x="3537150" y="2104533"/>
            <a:ext cx="5017500" cy="210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467" name="Google Shape;467;p96"/>
          <p:cNvSpPr txBox="1">
            <a:spLocks noGrp="1"/>
          </p:cNvSpPr>
          <p:nvPr>
            <p:ph type="subTitle" idx="1"/>
          </p:nvPr>
        </p:nvSpPr>
        <p:spPr>
          <a:xfrm>
            <a:off x="5083950" y="5233233"/>
            <a:ext cx="34707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468" name="Google Shape;468;p9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9"/>
        <p:cNvGrpSpPr/>
        <p:nvPr/>
      </p:nvGrpSpPr>
      <p:grpSpPr>
        <a:xfrm>
          <a:off x="0" y="0"/>
          <a:ext cx="0" cy="0"/>
          <a:chOff x="0" y="0"/>
          <a:chExt cx="0" cy="0"/>
        </a:xfrm>
      </p:grpSpPr>
      <p:grpSp>
        <p:nvGrpSpPr>
          <p:cNvPr id="470" name="Google Shape;470;p97"/>
          <p:cNvGrpSpPr/>
          <p:nvPr/>
        </p:nvGrpSpPr>
        <p:grpSpPr>
          <a:xfrm>
            <a:off x="4406400" y="0"/>
            <a:ext cx="4737600" cy="6857248"/>
            <a:chOff x="4406400" y="0"/>
            <a:chExt cx="4737600" cy="5143065"/>
          </a:xfrm>
        </p:grpSpPr>
        <p:sp>
          <p:nvSpPr>
            <p:cNvPr id="471" name="Google Shape;471;p9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97"/>
          <p:cNvSpPr txBox="1">
            <a:spLocks noGrp="1"/>
          </p:cNvSpPr>
          <p:nvPr>
            <p:ph type="title"/>
          </p:nvPr>
        </p:nvSpPr>
        <p:spPr>
          <a:xfrm>
            <a:off x="823850" y="2737333"/>
            <a:ext cx="4587000" cy="1531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0" name="Google Shape;490;p9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1"/>
        <p:cNvGrpSpPr/>
        <p:nvPr/>
      </p:nvGrpSpPr>
      <p:grpSpPr>
        <a:xfrm>
          <a:off x="0" y="0"/>
          <a:ext cx="0" cy="0"/>
          <a:chOff x="0" y="0"/>
          <a:chExt cx="0" cy="0"/>
        </a:xfrm>
      </p:grpSpPr>
      <p:grpSp>
        <p:nvGrpSpPr>
          <p:cNvPr id="492" name="Google Shape;492;p98"/>
          <p:cNvGrpSpPr/>
          <p:nvPr/>
        </p:nvGrpSpPr>
        <p:grpSpPr>
          <a:xfrm>
            <a:off x="0" y="507989"/>
            <a:ext cx="1037850" cy="1355016"/>
            <a:chOff x="0" y="381001"/>
            <a:chExt cx="1037850" cy="1016287"/>
          </a:xfrm>
        </p:grpSpPr>
        <p:sp>
          <p:nvSpPr>
            <p:cNvPr id="493" name="Google Shape;493;p9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98"/>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6" name="Google Shape;496;p98"/>
          <p:cNvSpPr txBox="1">
            <a:spLocks noGrp="1"/>
          </p:cNvSpPr>
          <p:nvPr>
            <p:ph type="body" idx="1"/>
          </p:nvPr>
        </p:nvSpPr>
        <p:spPr>
          <a:xfrm>
            <a:off x="1297500" y="2090067"/>
            <a:ext cx="7038900" cy="388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97" name="Google Shape;497;p9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8"/>
        <p:cNvGrpSpPr/>
        <p:nvPr/>
      </p:nvGrpSpPr>
      <p:grpSpPr>
        <a:xfrm>
          <a:off x="0" y="0"/>
          <a:ext cx="0" cy="0"/>
          <a:chOff x="0" y="0"/>
          <a:chExt cx="0" cy="0"/>
        </a:xfrm>
      </p:grpSpPr>
      <p:grpSp>
        <p:nvGrpSpPr>
          <p:cNvPr id="499" name="Google Shape;499;p99"/>
          <p:cNvGrpSpPr/>
          <p:nvPr/>
        </p:nvGrpSpPr>
        <p:grpSpPr>
          <a:xfrm>
            <a:off x="0" y="507989"/>
            <a:ext cx="1037850" cy="1355016"/>
            <a:chOff x="0" y="381001"/>
            <a:chExt cx="1037850" cy="1016287"/>
          </a:xfrm>
        </p:grpSpPr>
        <p:sp>
          <p:nvSpPr>
            <p:cNvPr id="500" name="Google Shape;500;p9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99"/>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3" name="Google Shape;503;p99"/>
          <p:cNvSpPr txBox="1">
            <a:spLocks noGrp="1"/>
          </p:cNvSpPr>
          <p:nvPr>
            <p:ph type="body" idx="1"/>
          </p:nvPr>
        </p:nvSpPr>
        <p:spPr>
          <a:xfrm>
            <a:off x="1297500" y="2090067"/>
            <a:ext cx="3403200" cy="388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04" name="Google Shape;504;p99"/>
          <p:cNvSpPr txBox="1">
            <a:spLocks noGrp="1"/>
          </p:cNvSpPr>
          <p:nvPr>
            <p:ph type="body" idx="2"/>
          </p:nvPr>
        </p:nvSpPr>
        <p:spPr>
          <a:xfrm>
            <a:off x="4933221" y="2090067"/>
            <a:ext cx="3403200" cy="388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05" name="Google Shape;505;p9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6"/>
        <p:cNvGrpSpPr/>
        <p:nvPr/>
      </p:nvGrpSpPr>
      <p:grpSpPr>
        <a:xfrm>
          <a:off x="0" y="0"/>
          <a:ext cx="0" cy="0"/>
          <a:chOff x="0" y="0"/>
          <a:chExt cx="0" cy="0"/>
        </a:xfrm>
      </p:grpSpPr>
      <p:grpSp>
        <p:nvGrpSpPr>
          <p:cNvPr id="507" name="Google Shape;507;p100"/>
          <p:cNvGrpSpPr/>
          <p:nvPr/>
        </p:nvGrpSpPr>
        <p:grpSpPr>
          <a:xfrm>
            <a:off x="0" y="507989"/>
            <a:ext cx="1037850" cy="1355016"/>
            <a:chOff x="0" y="381001"/>
            <a:chExt cx="1037850" cy="1016287"/>
          </a:xfrm>
        </p:grpSpPr>
        <p:sp>
          <p:nvSpPr>
            <p:cNvPr id="508" name="Google Shape;508;p10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100"/>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1" name="Google Shape;511;p10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2"/>
        <p:cNvGrpSpPr/>
        <p:nvPr/>
      </p:nvGrpSpPr>
      <p:grpSpPr>
        <a:xfrm>
          <a:off x="0" y="0"/>
          <a:ext cx="0" cy="0"/>
          <a:chOff x="0" y="0"/>
          <a:chExt cx="0" cy="0"/>
        </a:xfrm>
      </p:grpSpPr>
      <p:grpSp>
        <p:nvGrpSpPr>
          <p:cNvPr id="513" name="Google Shape;513;p101"/>
          <p:cNvGrpSpPr/>
          <p:nvPr/>
        </p:nvGrpSpPr>
        <p:grpSpPr>
          <a:xfrm>
            <a:off x="0" y="507989"/>
            <a:ext cx="1037850" cy="1355016"/>
            <a:chOff x="0" y="381001"/>
            <a:chExt cx="1037850" cy="1016287"/>
          </a:xfrm>
        </p:grpSpPr>
        <p:sp>
          <p:nvSpPr>
            <p:cNvPr id="514" name="Google Shape;514;p10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01"/>
          <p:cNvSpPr txBox="1">
            <a:spLocks noGrp="1"/>
          </p:cNvSpPr>
          <p:nvPr>
            <p:ph type="title"/>
          </p:nvPr>
        </p:nvSpPr>
        <p:spPr>
          <a:xfrm>
            <a:off x="1297500" y="525000"/>
            <a:ext cx="3798900" cy="1990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7" name="Google Shape;517;p101"/>
          <p:cNvSpPr txBox="1">
            <a:spLocks noGrp="1"/>
          </p:cNvSpPr>
          <p:nvPr>
            <p:ph type="body" idx="1"/>
          </p:nvPr>
        </p:nvSpPr>
        <p:spPr>
          <a:xfrm>
            <a:off x="1297500" y="2630067"/>
            <a:ext cx="3798900" cy="322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8" name="Google Shape;518;p1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9"/>
        <p:cNvGrpSpPr/>
        <p:nvPr/>
      </p:nvGrpSpPr>
      <p:grpSpPr>
        <a:xfrm>
          <a:off x="0" y="0"/>
          <a:ext cx="0" cy="0"/>
          <a:chOff x="0" y="0"/>
          <a:chExt cx="0" cy="0"/>
        </a:xfrm>
      </p:grpSpPr>
      <p:grpSp>
        <p:nvGrpSpPr>
          <p:cNvPr id="520" name="Google Shape;520;p102"/>
          <p:cNvGrpSpPr/>
          <p:nvPr/>
        </p:nvGrpSpPr>
        <p:grpSpPr>
          <a:xfrm>
            <a:off x="4406400" y="0"/>
            <a:ext cx="4737600" cy="6857829"/>
            <a:chOff x="4406400" y="0"/>
            <a:chExt cx="4737600" cy="5143500"/>
          </a:xfrm>
        </p:grpSpPr>
        <p:sp>
          <p:nvSpPr>
            <p:cNvPr id="521" name="Google Shape;521;p102"/>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2"/>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2"/>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2"/>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2"/>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2"/>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02"/>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2"/>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2"/>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2"/>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02"/>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2"/>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2"/>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2"/>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2"/>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2"/>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102"/>
          <p:cNvSpPr txBox="1">
            <a:spLocks noGrp="1"/>
          </p:cNvSpPr>
          <p:nvPr>
            <p:ph type="title"/>
          </p:nvPr>
        </p:nvSpPr>
        <p:spPr>
          <a:xfrm>
            <a:off x="823850" y="1155700"/>
            <a:ext cx="4587000" cy="4694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0" name="Google Shape;540;p10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1"/>
        <p:cNvGrpSpPr/>
        <p:nvPr/>
      </p:nvGrpSpPr>
      <p:grpSpPr>
        <a:xfrm>
          <a:off x="0" y="0"/>
          <a:ext cx="0" cy="0"/>
          <a:chOff x="0" y="0"/>
          <a:chExt cx="0" cy="0"/>
        </a:xfrm>
      </p:grpSpPr>
      <p:grpSp>
        <p:nvGrpSpPr>
          <p:cNvPr id="542" name="Google Shape;542;p103"/>
          <p:cNvGrpSpPr/>
          <p:nvPr/>
        </p:nvGrpSpPr>
        <p:grpSpPr>
          <a:xfrm>
            <a:off x="0" y="507989"/>
            <a:ext cx="1037850" cy="1355016"/>
            <a:chOff x="0" y="381001"/>
            <a:chExt cx="1037850" cy="1016287"/>
          </a:xfrm>
        </p:grpSpPr>
        <p:sp>
          <p:nvSpPr>
            <p:cNvPr id="543" name="Google Shape;543;p10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103"/>
          <p:cNvSpPr txBox="1">
            <a:spLocks noGrp="1"/>
          </p:cNvSpPr>
          <p:nvPr>
            <p:ph type="title"/>
          </p:nvPr>
        </p:nvSpPr>
        <p:spPr>
          <a:xfrm>
            <a:off x="1297500" y="2211100"/>
            <a:ext cx="3036300" cy="233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6" name="Google Shape;546;p103"/>
          <p:cNvSpPr txBox="1">
            <a:spLocks noGrp="1"/>
          </p:cNvSpPr>
          <p:nvPr>
            <p:ph type="subTitle" idx="1"/>
          </p:nvPr>
        </p:nvSpPr>
        <p:spPr>
          <a:xfrm>
            <a:off x="1297500" y="4717333"/>
            <a:ext cx="30363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547" name="Google Shape;547;p103"/>
          <p:cNvSpPr txBox="1">
            <a:spLocks noGrp="1"/>
          </p:cNvSpPr>
          <p:nvPr>
            <p:ph type="body" idx="2"/>
          </p:nvPr>
        </p:nvSpPr>
        <p:spPr>
          <a:xfrm>
            <a:off x="4648200" y="2262133"/>
            <a:ext cx="3676800" cy="3129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8" name="Google Shape;548;p10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9"/>
        <p:cNvGrpSpPr/>
        <p:nvPr/>
      </p:nvGrpSpPr>
      <p:grpSpPr>
        <a:xfrm>
          <a:off x="0" y="0"/>
          <a:ext cx="0" cy="0"/>
          <a:chOff x="0" y="0"/>
          <a:chExt cx="0" cy="0"/>
        </a:xfrm>
      </p:grpSpPr>
      <p:grpSp>
        <p:nvGrpSpPr>
          <p:cNvPr id="550" name="Google Shape;550;p104"/>
          <p:cNvGrpSpPr/>
          <p:nvPr/>
        </p:nvGrpSpPr>
        <p:grpSpPr>
          <a:xfrm>
            <a:off x="0" y="5504636"/>
            <a:ext cx="698925" cy="912853"/>
            <a:chOff x="0" y="3785672"/>
            <a:chExt cx="698925" cy="684657"/>
          </a:xfrm>
        </p:grpSpPr>
        <p:sp>
          <p:nvSpPr>
            <p:cNvPr id="551" name="Google Shape;551;p104"/>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4"/>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104"/>
          <p:cNvSpPr txBox="1">
            <a:spLocks noGrp="1"/>
          </p:cNvSpPr>
          <p:nvPr>
            <p:ph type="body" idx="1"/>
          </p:nvPr>
        </p:nvSpPr>
        <p:spPr>
          <a:xfrm>
            <a:off x="812725" y="5740500"/>
            <a:ext cx="6936000" cy="6984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554" name="Google Shape;554;p10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5"/>
        <p:cNvGrpSpPr/>
        <p:nvPr/>
      </p:nvGrpSpPr>
      <p:grpSpPr>
        <a:xfrm>
          <a:off x="0" y="0"/>
          <a:ext cx="0" cy="0"/>
          <a:chOff x="0" y="0"/>
          <a:chExt cx="0" cy="0"/>
        </a:xfrm>
      </p:grpSpPr>
      <p:grpSp>
        <p:nvGrpSpPr>
          <p:cNvPr id="556" name="Google Shape;556;p105"/>
          <p:cNvGrpSpPr/>
          <p:nvPr/>
        </p:nvGrpSpPr>
        <p:grpSpPr>
          <a:xfrm>
            <a:off x="4406400" y="0"/>
            <a:ext cx="4737600" cy="6857248"/>
            <a:chOff x="4406400" y="0"/>
            <a:chExt cx="4737600" cy="5143065"/>
          </a:xfrm>
        </p:grpSpPr>
        <p:sp>
          <p:nvSpPr>
            <p:cNvPr id="557" name="Google Shape;557;p10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5"/>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5"/>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5"/>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5"/>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5"/>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5"/>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5"/>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105"/>
          <p:cNvSpPr txBox="1">
            <a:spLocks noGrp="1"/>
          </p:cNvSpPr>
          <p:nvPr>
            <p:ph type="title" hasCustomPrompt="1"/>
          </p:nvPr>
        </p:nvSpPr>
        <p:spPr>
          <a:xfrm>
            <a:off x="823850" y="1712900"/>
            <a:ext cx="4776000" cy="17343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576" name="Google Shape;576;p105"/>
          <p:cNvSpPr txBox="1">
            <a:spLocks noGrp="1"/>
          </p:cNvSpPr>
          <p:nvPr>
            <p:ph type="body" idx="1"/>
          </p:nvPr>
        </p:nvSpPr>
        <p:spPr>
          <a:xfrm>
            <a:off x="823850" y="3524166"/>
            <a:ext cx="4776000" cy="1625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77" name="Google Shape;577;p10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8"/>
        <p:cNvGrpSpPr/>
        <p:nvPr/>
      </p:nvGrpSpPr>
      <p:grpSpPr>
        <a:xfrm>
          <a:off x="0" y="0"/>
          <a:ext cx="0" cy="0"/>
          <a:chOff x="0" y="0"/>
          <a:chExt cx="0" cy="0"/>
        </a:xfrm>
      </p:grpSpPr>
      <p:sp>
        <p:nvSpPr>
          <p:cNvPr id="579" name="Google Shape;579;p10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4.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5.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6.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7.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A86E8"/>
              </a:buClr>
              <a:buSzPts val="2800"/>
              <a:buFont typeface="Roboto Mono"/>
              <a:buNone/>
              <a:defRPr sz="2800">
                <a:solidFill>
                  <a:srgbClr val="4A86E8"/>
                </a:solidFill>
                <a:latin typeface="Roboto Mono"/>
                <a:ea typeface="Roboto Mono"/>
                <a:cs typeface="Roboto Mono"/>
                <a:sym typeface="Roboto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2pPr>
            <a:lvl3pPr marL="1371600" lvl="2"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3pPr>
            <a:lvl4pPr marL="1828800" lvl="3"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4pPr>
            <a:lvl5pPr marL="2286000" lvl="4"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5pPr>
            <a:lvl6pPr marL="2743200" lvl="5"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6pPr>
            <a:lvl7pPr marL="3200400" lvl="6"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7pPr>
            <a:lvl8pPr marL="3657600" lvl="7" indent="-317500" rtl="0">
              <a:lnSpc>
                <a:spcPct val="115000"/>
              </a:lnSpc>
              <a:spcBef>
                <a:spcPts val="160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8pPr>
            <a:lvl9pPr marL="4114800" lvl="8" indent="-317500" rtl="0">
              <a:lnSpc>
                <a:spcPct val="115000"/>
              </a:lnSpc>
              <a:spcBef>
                <a:spcPts val="1600"/>
              </a:spcBef>
              <a:spcAft>
                <a:spcPts val="1600"/>
              </a:spcAft>
              <a:buClr>
                <a:schemeClr val="dk2"/>
              </a:buClr>
              <a:buSzPts val="1400"/>
              <a:buFont typeface="Roboto Mono"/>
              <a:buChar char="■"/>
              <a:defRPr>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A86E8"/>
              </a:buClr>
              <a:buSzPts val="2800"/>
              <a:buNone/>
              <a:defRPr sz="2800">
                <a:solidFill>
                  <a:srgbClr val="4A86E8"/>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7" name="Google Shape;67;p1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8" name="Google Shape;68;p17"/>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0594560"/>
      </p:ext>
    </p:extLst>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7" name="Google Shape;97;p25"/>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8" name="Google Shape;98;p2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44"/>
        <p:cNvGrpSpPr/>
        <p:nvPr/>
      </p:nvGrpSpPr>
      <p:grpSpPr>
        <a:xfrm>
          <a:off x="0" y="0"/>
          <a:ext cx="0" cy="0"/>
          <a:chOff x="0" y="0"/>
          <a:chExt cx="0" cy="0"/>
        </a:xfrm>
      </p:grpSpPr>
      <p:sp>
        <p:nvSpPr>
          <p:cNvPr id="145" name="Google Shape;145;p38"/>
          <p:cNvSpPr txBox="1">
            <a:spLocks noGrp="1"/>
          </p:cNvSpPr>
          <p:nvPr>
            <p:ph type="title"/>
          </p:nvPr>
        </p:nvSpPr>
        <p:spPr>
          <a:xfrm>
            <a:off x="893700" y="274650"/>
            <a:ext cx="6462600" cy="1143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146" name="Google Shape;146;p38"/>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rtl="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rtl="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147" name="Google Shape;147;p38"/>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rtl="0">
              <a:buNone/>
              <a:defRPr sz="1300">
                <a:solidFill>
                  <a:srgbClr val="97ABBC"/>
                </a:solidFill>
                <a:latin typeface="Lato"/>
                <a:ea typeface="Lato"/>
                <a:cs typeface="Lato"/>
                <a:sym typeface="Lato"/>
              </a:defRPr>
            </a:lvl1pPr>
            <a:lvl2pPr lvl="1" algn="r" rtl="0">
              <a:buNone/>
              <a:defRPr sz="1300">
                <a:solidFill>
                  <a:srgbClr val="97ABBC"/>
                </a:solidFill>
                <a:latin typeface="Lato"/>
                <a:ea typeface="Lato"/>
                <a:cs typeface="Lato"/>
                <a:sym typeface="Lato"/>
              </a:defRPr>
            </a:lvl2pPr>
            <a:lvl3pPr lvl="2" algn="r" rtl="0">
              <a:buNone/>
              <a:defRPr sz="1300">
                <a:solidFill>
                  <a:srgbClr val="97ABBC"/>
                </a:solidFill>
                <a:latin typeface="Lato"/>
                <a:ea typeface="Lato"/>
                <a:cs typeface="Lato"/>
                <a:sym typeface="Lato"/>
              </a:defRPr>
            </a:lvl3pPr>
            <a:lvl4pPr lvl="3" algn="r" rtl="0">
              <a:buNone/>
              <a:defRPr sz="1300">
                <a:solidFill>
                  <a:srgbClr val="97ABBC"/>
                </a:solidFill>
                <a:latin typeface="Lato"/>
                <a:ea typeface="Lato"/>
                <a:cs typeface="Lato"/>
                <a:sym typeface="Lato"/>
              </a:defRPr>
            </a:lvl4pPr>
            <a:lvl5pPr lvl="4" algn="r" rtl="0">
              <a:buNone/>
              <a:defRPr sz="1300">
                <a:solidFill>
                  <a:srgbClr val="97ABBC"/>
                </a:solidFill>
                <a:latin typeface="Lato"/>
                <a:ea typeface="Lato"/>
                <a:cs typeface="Lato"/>
                <a:sym typeface="Lato"/>
              </a:defRPr>
            </a:lvl5pPr>
            <a:lvl6pPr lvl="5" algn="r" rtl="0">
              <a:buNone/>
              <a:defRPr sz="1300">
                <a:solidFill>
                  <a:srgbClr val="97ABBC"/>
                </a:solidFill>
                <a:latin typeface="Lato"/>
                <a:ea typeface="Lato"/>
                <a:cs typeface="Lato"/>
                <a:sym typeface="Lato"/>
              </a:defRPr>
            </a:lvl6pPr>
            <a:lvl7pPr lvl="6" algn="r" rtl="0">
              <a:buNone/>
              <a:defRPr sz="1300">
                <a:solidFill>
                  <a:srgbClr val="97ABBC"/>
                </a:solidFill>
                <a:latin typeface="Lato"/>
                <a:ea typeface="Lato"/>
                <a:cs typeface="Lato"/>
                <a:sym typeface="Lato"/>
              </a:defRPr>
            </a:lvl7pPr>
            <a:lvl8pPr lvl="7" algn="r" rtl="0">
              <a:buNone/>
              <a:defRPr sz="1300">
                <a:solidFill>
                  <a:srgbClr val="97ABBC"/>
                </a:solidFill>
                <a:latin typeface="Lato"/>
                <a:ea typeface="Lato"/>
                <a:cs typeface="Lato"/>
                <a:sym typeface="Lato"/>
              </a:defRPr>
            </a:lvl8pPr>
            <a:lvl9pPr lvl="8" algn="r" rtl="0">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012" scaled="0"/>
        </a:gradFill>
        <a:effectLst/>
      </p:bgPr>
    </p:bg>
    <p:spTree>
      <p:nvGrpSpPr>
        <p:cNvPr id="1" name="Shape 223"/>
        <p:cNvGrpSpPr/>
        <p:nvPr/>
      </p:nvGrpSpPr>
      <p:grpSpPr>
        <a:xfrm>
          <a:off x="0" y="0"/>
          <a:ext cx="0" cy="0"/>
          <a:chOff x="0" y="0"/>
          <a:chExt cx="0" cy="0"/>
        </a:xfrm>
      </p:grpSpPr>
      <p:sp>
        <p:nvSpPr>
          <p:cNvPr id="224" name="Google Shape;224;p49"/>
          <p:cNvSpPr txBox="1">
            <a:spLocks noGrp="1"/>
          </p:cNvSpPr>
          <p:nvPr>
            <p:ph type="title"/>
          </p:nvPr>
        </p:nvSpPr>
        <p:spPr>
          <a:xfrm>
            <a:off x="699000" y="1215600"/>
            <a:ext cx="2020800" cy="44367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225" name="Google Shape;225;p49"/>
          <p:cNvSpPr txBox="1">
            <a:spLocks noGrp="1"/>
          </p:cNvSpPr>
          <p:nvPr>
            <p:ph type="body" idx="1"/>
          </p:nvPr>
        </p:nvSpPr>
        <p:spPr>
          <a:xfrm>
            <a:off x="3844325" y="1073767"/>
            <a:ext cx="4842600" cy="4730700"/>
          </a:xfrm>
          <a:prstGeom prst="rect">
            <a:avLst/>
          </a:prstGeom>
          <a:noFill/>
          <a:ln>
            <a:noFill/>
          </a:ln>
        </p:spPr>
        <p:txBody>
          <a:bodyPr spcFirstLastPara="1" wrap="square" lIns="0" tIns="0" rIns="0" bIns="0" anchor="ctr" anchorCtr="0">
            <a:noAutofit/>
          </a:bodyPr>
          <a:lstStyle>
            <a:lvl1pPr marL="457200" lvl="0" indent="-368300" rtl="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rtl="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226" name="Google Shape;226;p49"/>
          <p:cNvSpPr txBox="1">
            <a:spLocks noGrp="1"/>
          </p:cNvSpPr>
          <p:nvPr>
            <p:ph type="sldNum" idx="12"/>
          </p:nvPr>
        </p:nvSpPr>
        <p:spPr>
          <a:xfrm>
            <a:off x="8480584" y="6333134"/>
            <a:ext cx="548700" cy="524700"/>
          </a:xfrm>
          <a:prstGeom prst="rect">
            <a:avLst/>
          </a:prstGeom>
          <a:noFill/>
          <a:ln>
            <a:noFill/>
          </a:ln>
        </p:spPr>
        <p:txBody>
          <a:bodyPr spcFirstLastPara="1" wrap="square" lIns="0" tIns="0" rIns="0" bIns="0" anchor="ctr" anchorCtr="0">
            <a:noAutofit/>
          </a:bodyPr>
          <a:lstStyle>
            <a:lvl1pPr lvl="0" algn="r" rtl="0">
              <a:buNone/>
              <a:defRPr sz="1200">
                <a:solidFill>
                  <a:srgbClr val="B7B7B7"/>
                </a:solidFill>
                <a:latin typeface="Montserrat Light"/>
                <a:ea typeface="Montserrat Light"/>
                <a:cs typeface="Montserrat Light"/>
                <a:sym typeface="Montserrat Light"/>
              </a:defRPr>
            </a:lvl1pPr>
            <a:lvl2pPr lvl="1" algn="r" rtl="0">
              <a:buNone/>
              <a:defRPr sz="1200">
                <a:solidFill>
                  <a:srgbClr val="B7B7B7"/>
                </a:solidFill>
                <a:latin typeface="Montserrat Light"/>
                <a:ea typeface="Montserrat Light"/>
                <a:cs typeface="Montserrat Light"/>
                <a:sym typeface="Montserrat Light"/>
              </a:defRPr>
            </a:lvl2pPr>
            <a:lvl3pPr lvl="2" algn="r" rtl="0">
              <a:buNone/>
              <a:defRPr sz="1200">
                <a:solidFill>
                  <a:srgbClr val="B7B7B7"/>
                </a:solidFill>
                <a:latin typeface="Montserrat Light"/>
                <a:ea typeface="Montserrat Light"/>
                <a:cs typeface="Montserrat Light"/>
                <a:sym typeface="Montserrat Light"/>
              </a:defRPr>
            </a:lvl3pPr>
            <a:lvl4pPr lvl="3" algn="r" rtl="0">
              <a:buNone/>
              <a:defRPr sz="1200">
                <a:solidFill>
                  <a:srgbClr val="B7B7B7"/>
                </a:solidFill>
                <a:latin typeface="Montserrat Light"/>
                <a:ea typeface="Montserrat Light"/>
                <a:cs typeface="Montserrat Light"/>
                <a:sym typeface="Montserrat Light"/>
              </a:defRPr>
            </a:lvl4pPr>
            <a:lvl5pPr lvl="4" algn="r" rtl="0">
              <a:buNone/>
              <a:defRPr sz="1200">
                <a:solidFill>
                  <a:srgbClr val="B7B7B7"/>
                </a:solidFill>
                <a:latin typeface="Montserrat Light"/>
                <a:ea typeface="Montserrat Light"/>
                <a:cs typeface="Montserrat Light"/>
                <a:sym typeface="Montserrat Light"/>
              </a:defRPr>
            </a:lvl5pPr>
            <a:lvl6pPr lvl="5" algn="r" rtl="0">
              <a:buNone/>
              <a:defRPr sz="1200">
                <a:solidFill>
                  <a:srgbClr val="B7B7B7"/>
                </a:solidFill>
                <a:latin typeface="Montserrat Light"/>
                <a:ea typeface="Montserrat Light"/>
                <a:cs typeface="Montserrat Light"/>
                <a:sym typeface="Montserrat Light"/>
              </a:defRPr>
            </a:lvl6pPr>
            <a:lvl7pPr lvl="6" algn="r" rtl="0">
              <a:buNone/>
              <a:defRPr sz="1200">
                <a:solidFill>
                  <a:srgbClr val="B7B7B7"/>
                </a:solidFill>
                <a:latin typeface="Montserrat Light"/>
                <a:ea typeface="Montserrat Light"/>
                <a:cs typeface="Montserrat Light"/>
                <a:sym typeface="Montserrat Light"/>
              </a:defRPr>
            </a:lvl7pPr>
            <a:lvl8pPr lvl="7" algn="r" rtl="0">
              <a:buNone/>
              <a:defRPr sz="1200">
                <a:solidFill>
                  <a:srgbClr val="B7B7B7"/>
                </a:solidFill>
                <a:latin typeface="Montserrat Light"/>
                <a:ea typeface="Montserrat Light"/>
                <a:cs typeface="Montserrat Light"/>
                <a:sym typeface="Montserrat Light"/>
              </a:defRPr>
            </a:lvl8pPr>
            <a:lvl9pPr lvl="8" algn="r" rtl="0">
              <a:buNone/>
              <a:defRPr sz="1200">
                <a:solidFill>
                  <a:srgbClr val="B7B7B7"/>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012" scaled="0"/>
        </a:gradFill>
        <a:effectLst/>
      </p:bgPr>
    </p:bg>
    <p:spTree>
      <p:nvGrpSpPr>
        <p:cNvPr id="1" name="Shape 339"/>
        <p:cNvGrpSpPr/>
        <p:nvPr/>
      </p:nvGrpSpPr>
      <p:grpSpPr>
        <a:xfrm>
          <a:off x="0" y="0"/>
          <a:ext cx="0" cy="0"/>
          <a:chOff x="0" y="0"/>
          <a:chExt cx="0" cy="0"/>
        </a:xfrm>
      </p:grpSpPr>
      <p:sp>
        <p:nvSpPr>
          <p:cNvPr id="340" name="Google Shape;340;p72"/>
          <p:cNvSpPr txBox="1">
            <a:spLocks noGrp="1"/>
          </p:cNvSpPr>
          <p:nvPr>
            <p:ph type="title"/>
          </p:nvPr>
        </p:nvSpPr>
        <p:spPr>
          <a:xfrm>
            <a:off x="699000" y="1215600"/>
            <a:ext cx="2020800" cy="44367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rt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341" name="Google Shape;341;p72"/>
          <p:cNvSpPr txBox="1">
            <a:spLocks noGrp="1"/>
          </p:cNvSpPr>
          <p:nvPr>
            <p:ph type="body" idx="1"/>
          </p:nvPr>
        </p:nvSpPr>
        <p:spPr>
          <a:xfrm>
            <a:off x="3844325" y="1073767"/>
            <a:ext cx="4842600" cy="4730700"/>
          </a:xfrm>
          <a:prstGeom prst="rect">
            <a:avLst/>
          </a:prstGeom>
          <a:noFill/>
          <a:ln>
            <a:noFill/>
          </a:ln>
        </p:spPr>
        <p:txBody>
          <a:bodyPr spcFirstLastPara="1" wrap="square" lIns="0" tIns="0" rIns="0" bIns="0" anchor="ctr" anchorCtr="0">
            <a:noAutofit/>
          </a:bodyPr>
          <a:lstStyle>
            <a:lvl1pPr marL="457200" lvl="0" indent="-368300" rtl="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rtl="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rtl="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342" name="Google Shape;342;p72"/>
          <p:cNvSpPr txBox="1">
            <a:spLocks noGrp="1"/>
          </p:cNvSpPr>
          <p:nvPr>
            <p:ph type="sldNum" idx="12"/>
          </p:nvPr>
        </p:nvSpPr>
        <p:spPr>
          <a:xfrm>
            <a:off x="8480584" y="6333134"/>
            <a:ext cx="548700" cy="524700"/>
          </a:xfrm>
          <a:prstGeom prst="rect">
            <a:avLst/>
          </a:prstGeom>
          <a:noFill/>
          <a:ln>
            <a:noFill/>
          </a:ln>
        </p:spPr>
        <p:txBody>
          <a:bodyPr spcFirstLastPara="1" wrap="square" lIns="0" tIns="0" rIns="0" bIns="0" anchor="ctr" anchorCtr="0">
            <a:noAutofit/>
          </a:bodyPr>
          <a:lstStyle>
            <a:lvl1pPr lvl="0" algn="r" rtl="0">
              <a:buNone/>
              <a:defRPr sz="1200">
                <a:solidFill>
                  <a:srgbClr val="B7B7B7"/>
                </a:solidFill>
                <a:latin typeface="Montserrat Light"/>
                <a:ea typeface="Montserrat Light"/>
                <a:cs typeface="Montserrat Light"/>
                <a:sym typeface="Montserrat Light"/>
              </a:defRPr>
            </a:lvl1pPr>
            <a:lvl2pPr lvl="1" algn="r" rtl="0">
              <a:buNone/>
              <a:defRPr sz="1200">
                <a:solidFill>
                  <a:srgbClr val="B7B7B7"/>
                </a:solidFill>
                <a:latin typeface="Montserrat Light"/>
                <a:ea typeface="Montserrat Light"/>
                <a:cs typeface="Montserrat Light"/>
                <a:sym typeface="Montserrat Light"/>
              </a:defRPr>
            </a:lvl2pPr>
            <a:lvl3pPr lvl="2" algn="r" rtl="0">
              <a:buNone/>
              <a:defRPr sz="1200">
                <a:solidFill>
                  <a:srgbClr val="B7B7B7"/>
                </a:solidFill>
                <a:latin typeface="Montserrat Light"/>
                <a:ea typeface="Montserrat Light"/>
                <a:cs typeface="Montserrat Light"/>
                <a:sym typeface="Montserrat Light"/>
              </a:defRPr>
            </a:lvl3pPr>
            <a:lvl4pPr lvl="3" algn="r" rtl="0">
              <a:buNone/>
              <a:defRPr sz="1200">
                <a:solidFill>
                  <a:srgbClr val="B7B7B7"/>
                </a:solidFill>
                <a:latin typeface="Montserrat Light"/>
                <a:ea typeface="Montserrat Light"/>
                <a:cs typeface="Montserrat Light"/>
                <a:sym typeface="Montserrat Light"/>
              </a:defRPr>
            </a:lvl4pPr>
            <a:lvl5pPr lvl="4" algn="r" rtl="0">
              <a:buNone/>
              <a:defRPr sz="1200">
                <a:solidFill>
                  <a:srgbClr val="B7B7B7"/>
                </a:solidFill>
                <a:latin typeface="Montserrat Light"/>
                <a:ea typeface="Montserrat Light"/>
                <a:cs typeface="Montserrat Light"/>
                <a:sym typeface="Montserrat Light"/>
              </a:defRPr>
            </a:lvl5pPr>
            <a:lvl6pPr lvl="5" algn="r" rtl="0">
              <a:buNone/>
              <a:defRPr sz="1200">
                <a:solidFill>
                  <a:srgbClr val="B7B7B7"/>
                </a:solidFill>
                <a:latin typeface="Montserrat Light"/>
                <a:ea typeface="Montserrat Light"/>
                <a:cs typeface="Montserrat Light"/>
                <a:sym typeface="Montserrat Light"/>
              </a:defRPr>
            </a:lvl6pPr>
            <a:lvl7pPr lvl="6" algn="r" rtl="0">
              <a:buNone/>
              <a:defRPr sz="1200">
                <a:solidFill>
                  <a:srgbClr val="B7B7B7"/>
                </a:solidFill>
                <a:latin typeface="Montserrat Light"/>
                <a:ea typeface="Montserrat Light"/>
                <a:cs typeface="Montserrat Light"/>
                <a:sym typeface="Montserrat Light"/>
              </a:defRPr>
            </a:lvl7pPr>
            <a:lvl8pPr lvl="7" algn="r" rtl="0">
              <a:buNone/>
              <a:defRPr sz="1200">
                <a:solidFill>
                  <a:srgbClr val="B7B7B7"/>
                </a:solidFill>
                <a:latin typeface="Montserrat Light"/>
                <a:ea typeface="Montserrat Light"/>
                <a:cs typeface="Montserrat Light"/>
                <a:sym typeface="Montserrat Light"/>
              </a:defRPr>
            </a:lvl8pPr>
            <a:lvl9pPr lvl="8" algn="r" rtl="0">
              <a:buNone/>
              <a:defRPr sz="1200">
                <a:solidFill>
                  <a:srgbClr val="B7B7B7"/>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455"/>
        <p:cNvGrpSpPr/>
        <p:nvPr/>
      </p:nvGrpSpPr>
      <p:grpSpPr>
        <a:xfrm>
          <a:off x="0" y="0"/>
          <a:ext cx="0" cy="0"/>
          <a:chOff x="0" y="0"/>
          <a:chExt cx="0" cy="0"/>
        </a:xfrm>
      </p:grpSpPr>
      <p:sp>
        <p:nvSpPr>
          <p:cNvPr id="456" name="Google Shape;456;p9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457" name="Google Shape;457;p95"/>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458" name="Google Shape;458;p9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0"/>
        <p:cNvGrpSpPr/>
        <p:nvPr/>
      </p:nvGrpSpPr>
      <p:grpSpPr>
        <a:xfrm>
          <a:off x="0" y="0"/>
          <a:ext cx="0" cy="0"/>
          <a:chOff x="0" y="0"/>
          <a:chExt cx="0" cy="0"/>
        </a:xfrm>
      </p:grpSpPr>
      <p:sp>
        <p:nvSpPr>
          <p:cNvPr id="581" name="Google Shape;581;p10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A86E8"/>
              </a:buClr>
              <a:buSzPts val="2800"/>
              <a:buNone/>
              <a:defRPr sz="2800">
                <a:solidFill>
                  <a:srgbClr val="4A86E8"/>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2" name="Google Shape;582;p10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A86E8"/>
              </a:buClr>
              <a:buSzPts val="2800"/>
              <a:buFont typeface="Roboto"/>
              <a:buNone/>
              <a:defRPr sz="2800">
                <a:solidFill>
                  <a:srgbClr val="4A86E8"/>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9808766"/>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bit.ly/lambda4eva"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6.xml"/><Relationship Id="rId1" Type="http://schemas.openxmlformats.org/officeDocument/2006/relationships/slideLayout" Target="../slideLayouts/slideLayout102.xml"/></Relationships>
</file>

<file path=ppt/slides/_rels/slide1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7.xml"/><Relationship Id="rId1" Type="http://schemas.openxmlformats.org/officeDocument/2006/relationships/slideLayout" Target="../slideLayouts/slideLayout102.xml"/></Relationships>
</file>

<file path=ppt/slides/_rels/slide1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8.xml"/><Relationship Id="rId1" Type="http://schemas.openxmlformats.org/officeDocument/2006/relationships/slideLayout" Target="../slideLayouts/slideLayout102.xml"/></Relationships>
</file>

<file path=ppt/slides/_rels/slide15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9.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0.xml"/><Relationship Id="rId1" Type="http://schemas.openxmlformats.org/officeDocument/2006/relationships/slideLayout" Target="../slideLayouts/slideLayout102.xml"/></Relationships>
</file>

<file path=ppt/slides/_rels/slide1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1.xml"/><Relationship Id="rId1" Type="http://schemas.openxmlformats.org/officeDocument/2006/relationships/slideLayout" Target="../slideLayouts/slideLayout102.xml"/></Relationships>
</file>

<file path=ppt/slides/_rels/slide16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2.xml"/><Relationship Id="rId1" Type="http://schemas.openxmlformats.org/officeDocument/2006/relationships/slideLayout" Target="../slideLayouts/slideLayout102.xml"/></Relationships>
</file>

<file path=ppt/slides/_rels/slide1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3.xml"/><Relationship Id="rId1" Type="http://schemas.openxmlformats.org/officeDocument/2006/relationships/slideLayout" Target="../slideLayouts/slideLayout102.xml"/></Relationships>
</file>

<file path=ppt/slides/_rels/slide16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4.xml"/><Relationship Id="rId1" Type="http://schemas.openxmlformats.org/officeDocument/2006/relationships/slideLayout" Target="../slideLayouts/slideLayout102.xml"/></Relationships>
</file>

<file path=ppt/slides/_rels/slide16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5.xml"/><Relationship Id="rId1" Type="http://schemas.openxmlformats.org/officeDocument/2006/relationships/slideLayout" Target="../slideLayouts/slideLayout102.xml"/></Relationships>
</file>

<file path=ppt/slides/_rels/slide1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6.xml"/><Relationship Id="rId1" Type="http://schemas.openxmlformats.org/officeDocument/2006/relationships/slideLayout" Target="../slideLayouts/slideLayout102.xml"/></Relationships>
</file>

<file path=ppt/slides/_rels/slide16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7.xml"/><Relationship Id="rId1" Type="http://schemas.openxmlformats.org/officeDocument/2006/relationships/slideLayout" Target="../slideLayouts/slideLayout102.xml"/><Relationship Id="rId4" Type="http://schemas.openxmlformats.org/officeDocument/2006/relationships/image" Target="../media/image40.png"/></Relationships>
</file>

<file path=ppt/slides/_rels/slide16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8.xml"/><Relationship Id="rId1" Type="http://schemas.openxmlformats.org/officeDocument/2006/relationships/slideLayout" Target="../slideLayouts/slideLayout102.xml"/><Relationship Id="rId4" Type="http://schemas.openxmlformats.org/officeDocument/2006/relationships/image" Target="../media/image40.png"/></Relationships>
</file>

<file path=ppt/slides/_rels/slide16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9.xml"/><Relationship Id="rId1" Type="http://schemas.openxmlformats.org/officeDocument/2006/relationships/slideLayout" Target="../slideLayouts/slideLayout10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hyperlink" Target="http://links.cs61a.org/mtreview-hiphop"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0.xml"/><Relationship Id="rId1" Type="http://schemas.openxmlformats.org/officeDocument/2006/relationships/slideLayout" Target="../slideLayouts/slideLayout102.xml"/><Relationship Id="rId4" Type="http://schemas.openxmlformats.org/officeDocument/2006/relationships/image" Target="../media/image41.png"/></Relationships>
</file>

<file path=ppt/slides/_rels/slide17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1.xml"/><Relationship Id="rId1" Type="http://schemas.openxmlformats.org/officeDocument/2006/relationships/slideLayout" Target="../slideLayouts/slideLayout102.xml"/><Relationship Id="rId4" Type="http://schemas.openxmlformats.org/officeDocument/2006/relationships/image" Target="../media/image41.png"/></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2.xml"/><Relationship Id="rId1" Type="http://schemas.openxmlformats.org/officeDocument/2006/relationships/slideLayout" Target="../slideLayouts/slideLayout102.xml"/></Relationships>
</file>

<file path=ppt/slides/_rels/slide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3.xml"/><Relationship Id="rId1" Type="http://schemas.openxmlformats.org/officeDocument/2006/relationships/slideLayout" Target="../slideLayouts/slideLayout102.xml"/></Relationships>
</file>

<file path=ppt/slides/_rels/slide1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4.xml"/><Relationship Id="rId1" Type="http://schemas.openxmlformats.org/officeDocument/2006/relationships/slideLayout" Target="../slideLayouts/slideLayout102.xml"/></Relationships>
</file>

<file path=ppt/slides/_rels/slide1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5.xml"/><Relationship Id="rId1" Type="http://schemas.openxmlformats.org/officeDocument/2006/relationships/slideLayout" Target="../slideLayouts/slideLayout10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2.xml"/></Relationships>
</file>

<file path=ppt/slides/_rels/slide17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8.xml"/><Relationship Id="rId1" Type="http://schemas.openxmlformats.org/officeDocument/2006/relationships/slideLayout" Target="../slideLayouts/slideLayout102.xml"/></Relationships>
</file>

<file path=ppt/slides/_rels/slide17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9.xml"/><Relationship Id="rId1" Type="http://schemas.openxmlformats.org/officeDocument/2006/relationships/slideLayout" Target="../slideLayouts/slideLayout102.xml"/><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0.xml"/><Relationship Id="rId1" Type="http://schemas.openxmlformats.org/officeDocument/2006/relationships/slideLayout" Target="../slideLayouts/slideLayout102.xml"/><Relationship Id="rId4" Type="http://schemas.openxmlformats.org/officeDocument/2006/relationships/image" Target="../media/image45.jpg"/></Relationships>
</file>

<file path=ppt/slides/_rels/slide18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1.xml"/><Relationship Id="rId1" Type="http://schemas.openxmlformats.org/officeDocument/2006/relationships/slideLayout" Target="../slideLayouts/slideLayout102.xml"/><Relationship Id="rId4" Type="http://schemas.openxmlformats.org/officeDocument/2006/relationships/image" Target="../media/image46.jpg"/></Relationships>
</file>

<file path=ppt/slides/_rels/slide18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2.xml"/><Relationship Id="rId1" Type="http://schemas.openxmlformats.org/officeDocument/2006/relationships/slideLayout" Target="../slideLayouts/slideLayout102.xml"/><Relationship Id="rId4" Type="http://schemas.openxmlformats.org/officeDocument/2006/relationships/image" Target="../media/image47.jpg"/></Relationships>
</file>

<file path=ppt/slides/_rels/slide18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3.xml"/><Relationship Id="rId1" Type="http://schemas.openxmlformats.org/officeDocument/2006/relationships/slideLayout" Target="../slideLayouts/slideLayout102.xml"/><Relationship Id="rId4" Type="http://schemas.openxmlformats.org/officeDocument/2006/relationships/image" Target="../media/image48.jp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0.xml"/></Relationships>
</file>

<file path=ppt/slides/_rels/slide1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1.xml"/><Relationship Id="rId4" Type="http://schemas.openxmlformats.org/officeDocument/2006/relationships/image" Target="../media/image51.png"/></Relationships>
</file>

<file path=ppt/slides/_rels/slide1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pythontutor.com/visualize.html#code=a%20%3D%20%5B1,2,3%5D%0Ab%20%3D%20%284,5%29%0Ac,%20d%20%3D%20%22six%22,%207%0Ae%20%3D%20lambda%20x%3A%208%0Aa.append%28b%29%0Aa.append%28c%29%0Aa.append%28d%29%0Aa.append%28e%29&amp;cumulative=false&amp;curInstr=0&amp;heapPrimitives=nevernest&amp;mode=display&amp;origin=opt-frontend.js&amp;py=3&amp;rawInputLstJSON=%5B%5D&amp;textReferences=fals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hyperlink" Target="https://goo.gl/hDKN2v"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8.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8.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8.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8.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8.xml"/><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1.xml"/></Relationships>
</file>

<file path=ppt/slides/_rels/slide8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9.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8.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111"/>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 and</a:t>
            </a:r>
            <a:br>
              <a:rPr lang="en" dirty="0"/>
            </a:br>
            <a:r>
              <a:rPr lang="en" dirty="0"/>
              <a:t>Final Exam Review</a:t>
            </a:r>
            <a:endParaRPr dirty="0"/>
          </a:p>
        </p:txBody>
      </p:sp>
      <p:sp>
        <p:nvSpPr>
          <p:cNvPr id="597" name="Google Shape;597;p111"/>
          <p:cNvSpPr txBox="1">
            <a:spLocks noGrp="1"/>
          </p:cNvSpPr>
          <p:nvPr>
            <p:ph type="subTitle" idx="1"/>
          </p:nvPr>
        </p:nvSpPr>
        <p:spPr>
          <a:xfrm>
            <a:off x="311700" y="3778823"/>
            <a:ext cx="8520600" cy="13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13"/>
          <p:cNvSpPr txBox="1">
            <a:spLocks noGrp="1"/>
          </p:cNvSpPr>
          <p:nvPr>
            <p:ph type="title"/>
          </p:nvPr>
        </p:nvSpPr>
        <p:spPr>
          <a:xfrm>
            <a:off x="191850" y="57621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Final Exam Review: </a:t>
            </a:r>
            <a:r>
              <a:rPr lang="en" sz="3600" dirty="0"/>
              <a:t>Agenda</a:t>
            </a:r>
            <a:endParaRPr sz="3600" dirty="0"/>
          </a:p>
        </p:txBody>
      </p:sp>
      <p:sp>
        <p:nvSpPr>
          <p:cNvPr id="609" name="Google Shape;609;p113"/>
          <p:cNvSpPr txBox="1">
            <a:spLocks noGrp="1"/>
          </p:cNvSpPr>
          <p:nvPr>
            <p:ph type="body" idx="1"/>
          </p:nvPr>
        </p:nvSpPr>
        <p:spPr>
          <a:xfrm>
            <a:off x="474375" y="1536633"/>
            <a:ext cx="8520600" cy="4555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arenR"/>
            </a:pPr>
            <a:r>
              <a:rPr lang="en" sz="3000"/>
              <a:t>Macros </a:t>
            </a:r>
            <a:endParaRPr sz="3000"/>
          </a:p>
          <a:p>
            <a:pPr marL="457200" lvl="0" indent="-419100" algn="l" rtl="0">
              <a:spcBef>
                <a:spcPts val="0"/>
              </a:spcBef>
              <a:spcAft>
                <a:spcPts val="0"/>
              </a:spcAft>
              <a:buSzPts val="3000"/>
              <a:buAutoNum type="arabicParenR"/>
            </a:pPr>
            <a:r>
              <a:rPr lang="en" sz="3000"/>
              <a:t>Trees</a:t>
            </a:r>
            <a:endParaRPr sz="3000"/>
          </a:p>
          <a:p>
            <a:pPr marL="457200" lvl="0" indent="-419100" algn="l" rtl="0">
              <a:spcBef>
                <a:spcPts val="0"/>
              </a:spcBef>
              <a:spcAft>
                <a:spcPts val="0"/>
              </a:spcAft>
              <a:buSzPts val="3000"/>
              <a:buAutoNum type="arabicParenR"/>
            </a:pPr>
            <a:r>
              <a:rPr lang="en" sz="3000"/>
              <a:t>SQL</a:t>
            </a:r>
            <a:endParaRPr sz="3000"/>
          </a:p>
          <a:p>
            <a:pPr marL="0" lvl="0" indent="0" algn="l" rtl="0">
              <a:spcBef>
                <a:spcPts val="1600"/>
              </a:spcBef>
              <a:spcAft>
                <a:spcPts val="0"/>
              </a:spcAft>
              <a:buNone/>
            </a:pPr>
            <a:endParaRPr sz="3000"/>
          </a:p>
          <a:p>
            <a:pPr marL="0" lvl="0" indent="0" algn="l" rtl="0">
              <a:spcBef>
                <a:spcPts val="1600"/>
              </a:spcBef>
              <a:spcAft>
                <a:spcPts val="1600"/>
              </a:spcAft>
              <a:buNone/>
            </a:pPr>
            <a:r>
              <a:rPr lang="en" sz="3000"/>
              <a:t>(There are review slides relating to other topics on the skipped slides - feel free to view those at home!)</a:t>
            </a:r>
            <a:endParaRPr sz="3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203"/>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3"/>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3"/>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03"/>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5" name="Google Shape;1625;p203"/>
          <p:cNvCxnSpPr>
            <a:stCxn id="1621" idx="3"/>
            <a:endCxn id="1622"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203"/>
          <p:cNvCxnSpPr>
            <a:stCxn id="1622" idx="5"/>
            <a:endCxn id="1624"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203"/>
          <p:cNvCxnSpPr>
            <a:stCxn id="1622" idx="3"/>
            <a:endCxn id="1623"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203"/>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629" name="Google Shape;1629;p203"/>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630" name="Google Shape;1630;p203"/>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631" name="Google Shape;1631;p203"/>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632" name="Google Shape;1632;p203"/>
          <p:cNvSpPr txBox="1"/>
          <p:nvPr/>
        </p:nvSpPr>
        <p:spPr>
          <a:xfrm>
            <a:off x="360025" y="4215700"/>
            <a:ext cx="49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R|5</a:t>
            </a:r>
            <a:endParaRPr>
              <a:solidFill>
                <a:srgbClr val="00FF00"/>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204"/>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4"/>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4"/>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4"/>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1" name="Google Shape;1641;p204"/>
          <p:cNvCxnSpPr>
            <a:stCxn id="1637" idx="3"/>
            <a:endCxn id="1638"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204"/>
          <p:cNvCxnSpPr>
            <a:stCxn id="1638" idx="5"/>
            <a:endCxn id="1640"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643" name="Google Shape;1643;p204"/>
          <p:cNvCxnSpPr>
            <a:stCxn id="1638" idx="3"/>
            <a:endCxn id="1639"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sp>
        <p:nvSpPr>
          <p:cNvPr id="1644" name="Google Shape;1644;p204"/>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645" name="Google Shape;1645;p204"/>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646" name="Google Shape;1646;p204"/>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647" name="Google Shape;1647;p204"/>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648" name="Google Shape;1648;p204"/>
          <p:cNvSpPr txBox="1"/>
          <p:nvPr/>
        </p:nvSpPr>
        <p:spPr>
          <a:xfrm>
            <a:off x="360025" y="4215700"/>
            <a:ext cx="49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R|5</a:t>
            </a:r>
            <a:endParaRPr>
              <a:solidFill>
                <a:srgbClr val="00FF00"/>
              </a:solidFill>
              <a:latin typeface="Roboto"/>
              <a:ea typeface="Roboto"/>
              <a:cs typeface="Roboto"/>
              <a:sym typeface="Roboto"/>
            </a:endParaRPr>
          </a:p>
        </p:txBody>
      </p:sp>
      <p:sp>
        <p:nvSpPr>
          <p:cNvPr id="1649" name="Google Shape;1649;p204"/>
          <p:cNvSpPr txBox="1"/>
          <p:nvPr/>
        </p:nvSpPr>
        <p:spPr>
          <a:xfrm>
            <a:off x="2384025" y="4215700"/>
            <a:ext cx="49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R|6</a:t>
            </a:r>
            <a:endParaRPr>
              <a:solidFill>
                <a:srgbClr val="00FF00"/>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05"/>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5"/>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05"/>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05"/>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8" name="Google Shape;1658;p205"/>
          <p:cNvCxnSpPr>
            <a:stCxn id="1654" idx="3"/>
            <a:endCxn id="1655"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59" name="Google Shape;1659;p205"/>
          <p:cNvCxnSpPr>
            <a:stCxn id="1655" idx="5"/>
            <a:endCxn id="1657"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205"/>
          <p:cNvCxnSpPr>
            <a:stCxn id="1655" idx="3"/>
            <a:endCxn id="1656"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sp>
        <p:nvSpPr>
          <p:cNvPr id="1661" name="Google Shape;1661;p205"/>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662" name="Google Shape;1662;p205"/>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663" name="Google Shape;1663;p205"/>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664" name="Google Shape;1664;p205"/>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665" name="Google Shape;1665;p205"/>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06"/>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06"/>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06"/>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06"/>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06"/>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5" name="Google Shape;1675;p206"/>
          <p:cNvCxnSpPr>
            <a:stCxn id="1670" idx="3"/>
            <a:endCxn id="1671"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76" name="Google Shape;1676;p206"/>
          <p:cNvCxnSpPr>
            <a:stCxn id="1670" idx="4"/>
            <a:endCxn id="1672"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677" name="Google Shape;1677;p206"/>
          <p:cNvCxnSpPr>
            <a:stCxn id="1671" idx="5"/>
            <a:endCxn id="1674"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678" name="Google Shape;1678;p206"/>
          <p:cNvCxnSpPr>
            <a:stCxn id="1671" idx="3"/>
            <a:endCxn id="1673"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sp>
        <p:nvSpPr>
          <p:cNvPr id="1679" name="Google Shape;1679;p206"/>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680" name="Google Shape;1680;p206"/>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681" name="Google Shape;1681;p206"/>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682" name="Google Shape;1682;p206"/>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683" name="Google Shape;1683;p206"/>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684" name="Google Shape;1684;p206"/>
          <p:cNvSpPr txBox="1"/>
          <p:nvPr/>
        </p:nvSpPr>
        <p:spPr>
          <a:xfrm>
            <a:off x="857725" y="14158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207"/>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07"/>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07"/>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07"/>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07"/>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07"/>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5" name="Google Shape;1695;p207"/>
          <p:cNvCxnSpPr>
            <a:stCxn id="1689" idx="3"/>
            <a:endCxn id="1690"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07"/>
          <p:cNvCxnSpPr>
            <a:stCxn id="1689" idx="4"/>
            <a:endCxn id="1691"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07"/>
          <p:cNvCxnSpPr>
            <a:stCxn id="1690" idx="5"/>
            <a:endCxn id="1693"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698" name="Google Shape;1698;p207"/>
          <p:cNvCxnSpPr>
            <a:stCxn id="1690" idx="3"/>
            <a:endCxn id="1692"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699" name="Google Shape;1699;p207"/>
          <p:cNvCxnSpPr>
            <a:stCxn id="1691" idx="4"/>
            <a:endCxn id="1694"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207"/>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701" name="Google Shape;1701;p207"/>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702" name="Google Shape;1702;p207"/>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703" name="Google Shape;1703;p207"/>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704" name="Google Shape;1704;p207"/>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705" name="Google Shape;1705;p207"/>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706" name="Google Shape;1706;p207"/>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208"/>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8"/>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8"/>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8"/>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8"/>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8"/>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7" name="Google Shape;1717;p208"/>
          <p:cNvCxnSpPr>
            <a:stCxn id="1711" idx="3"/>
            <a:endCxn id="1712"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718" name="Google Shape;1718;p208"/>
          <p:cNvCxnSpPr>
            <a:stCxn id="1711" idx="4"/>
            <a:endCxn id="1713"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719" name="Google Shape;1719;p208"/>
          <p:cNvCxnSpPr>
            <a:stCxn id="1712" idx="5"/>
            <a:endCxn id="1715"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720" name="Google Shape;1720;p208"/>
          <p:cNvCxnSpPr>
            <a:stCxn id="1712" idx="3"/>
            <a:endCxn id="1714"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721" name="Google Shape;1721;p208"/>
          <p:cNvCxnSpPr>
            <a:stCxn id="1713" idx="4"/>
            <a:endCxn id="1716"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208"/>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723" name="Google Shape;1723;p208"/>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724" name="Google Shape;1724;p208"/>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725" name="Google Shape;1725;p208"/>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726" name="Google Shape;1726;p208"/>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727" name="Google Shape;1727;p208"/>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728" name="Google Shape;1728;p208"/>
          <p:cNvSpPr txBox="1"/>
          <p:nvPr/>
        </p:nvSpPr>
        <p:spPr>
          <a:xfrm>
            <a:off x="4072350" y="4273650"/>
            <a:ext cx="49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R|9</a:t>
            </a:r>
            <a:endParaRPr>
              <a:solidFill>
                <a:srgbClr val="00FF00"/>
              </a:solidFill>
              <a:latin typeface="Roboto"/>
              <a:ea typeface="Roboto"/>
              <a:cs typeface="Roboto"/>
              <a:sym typeface="Roboto"/>
            </a:endParaRPr>
          </a:p>
        </p:txBody>
      </p:sp>
      <p:sp>
        <p:nvSpPr>
          <p:cNvPr id="1729" name="Google Shape;1729;p208"/>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209"/>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9"/>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9"/>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9"/>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9"/>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9"/>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0" name="Google Shape;1740;p209"/>
          <p:cNvCxnSpPr>
            <a:stCxn id="1734" idx="3"/>
            <a:endCxn id="1735"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741" name="Google Shape;1741;p209"/>
          <p:cNvCxnSpPr>
            <a:stCxn id="1734" idx="4"/>
            <a:endCxn id="1736"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742" name="Google Shape;1742;p209"/>
          <p:cNvCxnSpPr>
            <a:stCxn id="1735" idx="5"/>
            <a:endCxn id="1738"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743" name="Google Shape;1743;p209"/>
          <p:cNvCxnSpPr>
            <a:stCxn id="1735" idx="3"/>
            <a:endCxn id="1737"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744" name="Google Shape;1744;p209"/>
          <p:cNvCxnSpPr>
            <a:stCxn id="1736" idx="4"/>
            <a:endCxn id="1739"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209"/>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746" name="Google Shape;1746;p209"/>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747" name="Google Shape;1747;p209"/>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748" name="Google Shape;1748;p209"/>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749" name="Google Shape;1749;p209"/>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750" name="Google Shape;1750;p209"/>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751" name="Google Shape;1751;p209"/>
          <p:cNvSpPr txBox="1"/>
          <p:nvPr/>
        </p:nvSpPr>
        <p:spPr>
          <a:xfrm>
            <a:off x="4072350" y="4273650"/>
            <a:ext cx="49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R|9</a:t>
            </a:r>
            <a:endParaRPr>
              <a:solidFill>
                <a:srgbClr val="00FF00"/>
              </a:solidFill>
              <a:latin typeface="Roboto"/>
              <a:ea typeface="Roboto"/>
              <a:cs typeface="Roboto"/>
              <a:sym typeface="Roboto"/>
            </a:endParaRPr>
          </a:p>
        </p:txBody>
      </p:sp>
      <p:sp>
        <p:nvSpPr>
          <p:cNvPr id="1752" name="Google Shape;1752;p209"/>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
        <p:nvSpPr>
          <p:cNvPr id="1753" name="Google Shape;1753;p209"/>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10"/>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10"/>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10"/>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10"/>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10"/>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10"/>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10"/>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5" name="Google Shape;1765;p210"/>
          <p:cNvCxnSpPr>
            <a:stCxn id="1758" idx="3"/>
            <a:endCxn id="1759"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10"/>
          <p:cNvCxnSpPr>
            <a:stCxn id="1758" idx="4"/>
            <a:endCxn id="1760"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767" name="Google Shape;1767;p210"/>
          <p:cNvCxnSpPr>
            <a:stCxn id="1758" idx="5"/>
            <a:endCxn id="1761"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768" name="Google Shape;1768;p210"/>
          <p:cNvCxnSpPr>
            <a:stCxn id="1759" idx="5"/>
            <a:endCxn id="1763"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769" name="Google Shape;1769;p210"/>
          <p:cNvCxnSpPr>
            <a:stCxn id="1759" idx="3"/>
            <a:endCxn id="1762"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770" name="Google Shape;1770;p210"/>
          <p:cNvCxnSpPr>
            <a:stCxn id="1760" idx="4"/>
            <a:endCxn id="1764"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sp>
        <p:nvSpPr>
          <p:cNvPr id="1771" name="Google Shape;1771;p210"/>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772" name="Google Shape;1772;p210"/>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773" name="Google Shape;1773;p210"/>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774" name="Google Shape;1774;p210"/>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775" name="Google Shape;1775;p210"/>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776" name="Google Shape;1776;p210"/>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777" name="Google Shape;1777;p210"/>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778" name="Google Shape;1778;p210"/>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779" name="Google Shape;1779;p210"/>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11"/>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11"/>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11"/>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11"/>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11"/>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11"/>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11"/>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11"/>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2" name="Google Shape;1792;p211"/>
          <p:cNvCxnSpPr>
            <a:stCxn id="1784" idx="3"/>
            <a:endCxn id="1785"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793" name="Google Shape;1793;p211"/>
          <p:cNvCxnSpPr>
            <a:stCxn id="1784" idx="4"/>
            <a:endCxn id="1786"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794" name="Google Shape;1794;p211"/>
          <p:cNvCxnSpPr>
            <a:stCxn id="1784" idx="5"/>
            <a:endCxn id="1787"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795" name="Google Shape;1795;p211"/>
          <p:cNvCxnSpPr>
            <a:stCxn id="1785" idx="5"/>
            <a:endCxn id="1789"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11"/>
          <p:cNvCxnSpPr>
            <a:stCxn id="1785" idx="3"/>
            <a:endCxn id="1788"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11"/>
          <p:cNvCxnSpPr>
            <a:stCxn id="1786" idx="4"/>
            <a:endCxn id="1790"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798" name="Google Shape;1798;p211"/>
          <p:cNvCxnSpPr>
            <a:stCxn id="1787" idx="3"/>
            <a:endCxn id="1791"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sp>
        <p:nvSpPr>
          <p:cNvPr id="1799" name="Google Shape;1799;p211"/>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800" name="Google Shape;1800;p211"/>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01" name="Google Shape;1801;p211"/>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802" name="Google Shape;1802;p211"/>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803" name="Google Shape;1803;p211"/>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804" name="Google Shape;1804;p211"/>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805" name="Google Shape;1805;p211"/>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806" name="Google Shape;1806;p211"/>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07" name="Google Shape;1807;p211"/>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808" name="Google Shape;1808;p211"/>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12"/>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12"/>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12"/>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12"/>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12"/>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12"/>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12"/>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12"/>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1" name="Google Shape;1821;p212"/>
          <p:cNvCxnSpPr>
            <a:stCxn id="1813" idx="3"/>
            <a:endCxn id="1814"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822" name="Google Shape;1822;p212"/>
          <p:cNvCxnSpPr>
            <a:stCxn id="1813" idx="4"/>
            <a:endCxn id="1815"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823" name="Google Shape;1823;p212"/>
          <p:cNvCxnSpPr>
            <a:stCxn id="1813" idx="5"/>
            <a:endCxn id="1816"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824" name="Google Shape;1824;p212"/>
          <p:cNvCxnSpPr>
            <a:stCxn id="1814" idx="5"/>
            <a:endCxn id="1818"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825" name="Google Shape;1825;p212"/>
          <p:cNvCxnSpPr>
            <a:stCxn id="1814" idx="3"/>
            <a:endCxn id="1817"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826" name="Google Shape;1826;p212"/>
          <p:cNvCxnSpPr>
            <a:stCxn id="1815" idx="4"/>
            <a:endCxn id="1819"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827" name="Google Shape;1827;p212"/>
          <p:cNvCxnSpPr>
            <a:stCxn id="1816" idx="3"/>
            <a:endCxn id="1820"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sp>
        <p:nvSpPr>
          <p:cNvPr id="1828" name="Google Shape;1828;p212"/>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829" name="Google Shape;1829;p212"/>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30" name="Google Shape;1830;p212"/>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831" name="Google Shape;1831;p212"/>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832" name="Google Shape;1832;p212"/>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833" name="Google Shape;1833;p212"/>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834" name="Google Shape;1834;p212"/>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835" name="Google Shape;1835;p212"/>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36" name="Google Shape;1836;p212"/>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1837" name="Google Shape;1837;p212"/>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838" name="Google Shape;1838;p212"/>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613"/>
        <p:cNvGrpSpPr/>
        <p:nvPr/>
      </p:nvGrpSpPr>
      <p:grpSpPr>
        <a:xfrm>
          <a:off x="0" y="0"/>
          <a:ext cx="0" cy="0"/>
          <a:chOff x="0" y="0"/>
          <a:chExt cx="0" cy="0"/>
        </a:xfrm>
      </p:grpSpPr>
      <p:sp>
        <p:nvSpPr>
          <p:cNvPr id="614" name="Google Shape;614;p114"/>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(Higher-Order) Functions</a:t>
            </a: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213"/>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13"/>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13"/>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13"/>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13"/>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13"/>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13"/>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13"/>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13"/>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213"/>
          <p:cNvCxnSpPr>
            <a:stCxn id="1843" idx="3"/>
            <a:endCxn id="1844"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853" name="Google Shape;1853;p213"/>
          <p:cNvCxnSpPr>
            <a:stCxn id="1843" idx="4"/>
            <a:endCxn id="1845"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854" name="Google Shape;1854;p213"/>
          <p:cNvCxnSpPr>
            <a:stCxn id="1843" idx="5"/>
            <a:endCxn id="1846"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855" name="Google Shape;1855;p213"/>
          <p:cNvCxnSpPr>
            <a:stCxn id="1844" idx="5"/>
            <a:endCxn id="1848"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856" name="Google Shape;1856;p213"/>
          <p:cNvCxnSpPr>
            <a:stCxn id="1844" idx="3"/>
            <a:endCxn id="1847"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857" name="Google Shape;1857;p213"/>
          <p:cNvCxnSpPr>
            <a:stCxn id="1845" idx="4"/>
            <a:endCxn id="1849"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858" name="Google Shape;1858;p213"/>
          <p:cNvCxnSpPr>
            <a:stCxn id="1846" idx="3"/>
            <a:endCxn id="1850"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213"/>
          <p:cNvCxnSpPr>
            <a:stCxn id="1846" idx="4"/>
            <a:endCxn id="1851"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sp>
        <p:nvSpPr>
          <p:cNvPr id="1860" name="Google Shape;1860;p213"/>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861" name="Google Shape;1861;p213"/>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62" name="Google Shape;1862;p213"/>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863" name="Google Shape;1863;p213"/>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864" name="Google Shape;1864;p213"/>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865" name="Google Shape;1865;p213"/>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866" name="Google Shape;1866;p213"/>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867" name="Google Shape;1867;p213"/>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68" name="Google Shape;1868;p213"/>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1869" name="Google Shape;1869;p213"/>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1870" name="Google Shape;1870;p213"/>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871" name="Google Shape;1871;p213"/>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4"/>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4"/>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4"/>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4"/>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4"/>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4"/>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4"/>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4"/>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4"/>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4"/>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6" name="Google Shape;1886;p214"/>
          <p:cNvCxnSpPr>
            <a:stCxn id="1876" idx="3"/>
            <a:endCxn id="1877"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214"/>
          <p:cNvCxnSpPr>
            <a:stCxn id="1876" idx="4"/>
            <a:endCxn id="1878"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214"/>
          <p:cNvCxnSpPr>
            <a:stCxn id="1876" idx="5"/>
            <a:endCxn id="1879"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214"/>
          <p:cNvCxnSpPr>
            <a:stCxn id="1877" idx="5"/>
            <a:endCxn id="1881"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214"/>
          <p:cNvCxnSpPr>
            <a:stCxn id="1877" idx="3"/>
            <a:endCxn id="1880"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214"/>
          <p:cNvCxnSpPr>
            <a:stCxn id="1878" idx="4"/>
            <a:endCxn id="1882"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214"/>
          <p:cNvCxnSpPr>
            <a:stCxn id="1879" idx="3"/>
            <a:endCxn id="1883"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214"/>
          <p:cNvCxnSpPr>
            <a:stCxn id="1879" idx="4"/>
            <a:endCxn id="1884"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214"/>
          <p:cNvCxnSpPr>
            <a:stCxn id="1884" idx="3"/>
            <a:endCxn id="1885"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sp>
        <p:nvSpPr>
          <p:cNvPr id="1895" name="Google Shape;1895;p214"/>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896" name="Google Shape;1896;p214"/>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897" name="Google Shape;1897;p214"/>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898" name="Google Shape;1898;p214"/>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899" name="Google Shape;1899;p214"/>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900" name="Google Shape;1900;p214"/>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901" name="Google Shape;1901;p214"/>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902" name="Google Shape;1902;p214"/>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903" name="Google Shape;1903;p214"/>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1904" name="Google Shape;1904;p214"/>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905" name="Google Shape;1905;p214"/>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1906" name="Google Shape;1906;p214"/>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907" name="Google Shape;1907;p214"/>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5"/>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5"/>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5"/>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5"/>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5"/>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5"/>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5"/>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5"/>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5"/>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5"/>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2" name="Google Shape;1922;p215"/>
          <p:cNvCxnSpPr>
            <a:stCxn id="1912" idx="3"/>
            <a:endCxn id="1913"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923" name="Google Shape;1923;p215"/>
          <p:cNvCxnSpPr>
            <a:stCxn id="1912" idx="4"/>
            <a:endCxn id="1914"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215"/>
          <p:cNvCxnSpPr>
            <a:stCxn id="1912" idx="5"/>
            <a:endCxn id="1915"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925" name="Google Shape;1925;p215"/>
          <p:cNvCxnSpPr>
            <a:stCxn id="1913" idx="5"/>
            <a:endCxn id="1917"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926" name="Google Shape;1926;p215"/>
          <p:cNvCxnSpPr>
            <a:stCxn id="1913" idx="3"/>
            <a:endCxn id="1916"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927" name="Google Shape;1927;p215"/>
          <p:cNvCxnSpPr>
            <a:stCxn id="1914" idx="4"/>
            <a:endCxn id="1918"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928" name="Google Shape;1928;p215"/>
          <p:cNvCxnSpPr>
            <a:stCxn id="1915" idx="3"/>
            <a:endCxn id="1919"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1929" name="Google Shape;1929;p215"/>
          <p:cNvCxnSpPr>
            <a:stCxn id="1915" idx="4"/>
            <a:endCxn id="1920"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1930" name="Google Shape;1930;p215"/>
          <p:cNvCxnSpPr>
            <a:stCxn id="1920" idx="3"/>
            <a:endCxn id="1921"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sp>
        <p:nvSpPr>
          <p:cNvPr id="1931" name="Google Shape;1931;p215"/>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932" name="Google Shape;1932;p215"/>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933" name="Google Shape;1933;p215"/>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934" name="Google Shape;1934;p215"/>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935" name="Google Shape;1935;p215"/>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936" name="Google Shape;1936;p215"/>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937" name="Google Shape;1937;p215"/>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938" name="Google Shape;1938;p215"/>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939" name="Google Shape;1939;p215"/>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1940" name="Google Shape;1940;p215"/>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941" name="Google Shape;1941;p215"/>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1942" name="Google Shape;1942;p215"/>
          <p:cNvSpPr txBox="1"/>
          <p:nvPr/>
        </p:nvSpPr>
        <p:spPr>
          <a:xfrm>
            <a:off x="6462675" y="5800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6</a:t>
            </a:r>
            <a:endParaRPr>
              <a:solidFill>
                <a:srgbClr val="00FF00"/>
              </a:solidFill>
              <a:latin typeface="Roboto"/>
              <a:ea typeface="Roboto"/>
              <a:cs typeface="Roboto"/>
              <a:sym typeface="Roboto"/>
            </a:endParaRPr>
          </a:p>
        </p:txBody>
      </p:sp>
      <p:sp>
        <p:nvSpPr>
          <p:cNvPr id="1943" name="Google Shape;1943;p215"/>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944" name="Google Shape;1944;p215"/>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16"/>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6"/>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16"/>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6"/>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16"/>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16"/>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16"/>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16"/>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16"/>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6"/>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16"/>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0" name="Google Shape;1960;p216"/>
          <p:cNvCxnSpPr>
            <a:stCxn id="1949" idx="3"/>
            <a:endCxn id="1950"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961" name="Google Shape;1961;p216"/>
          <p:cNvCxnSpPr>
            <a:stCxn id="1949" idx="4"/>
            <a:endCxn id="1951"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962" name="Google Shape;1962;p216"/>
          <p:cNvCxnSpPr>
            <a:stCxn id="1949" idx="5"/>
            <a:endCxn id="1952"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963" name="Google Shape;1963;p216"/>
          <p:cNvCxnSpPr>
            <a:stCxn id="1950" idx="5"/>
            <a:endCxn id="1954"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964" name="Google Shape;1964;p216"/>
          <p:cNvCxnSpPr>
            <a:stCxn id="1950" idx="3"/>
            <a:endCxn id="1953"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965" name="Google Shape;1965;p216"/>
          <p:cNvCxnSpPr>
            <a:stCxn id="1951" idx="4"/>
            <a:endCxn id="1955"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966" name="Google Shape;1966;p216"/>
          <p:cNvCxnSpPr>
            <a:stCxn id="1952" idx="3"/>
            <a:endCxn id="1956"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1967" name="Google Shape;1967;p216"/>
          <p:cNvCxnSpPr>
            <a:stCxn id="1952" idx="4"/>
            <a:endCxn id="1957"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1968" name="Google Shape;1968;p216"/>
          <p:cNvCxnSpPr>
            <a:stCxn id="1957" idx="3"/>
            <a:endCxn id="1958"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1969" name="Google Shape;1969;p216"/>
          <p:cNvCxnSpPr>
            <a:stCxn id="1957" idx="5"/>
            <a:endCxn id="1959"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1970" name="Google Shape;1970;p216"/>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971" name="Google Shape;1971;p216"/>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972" name="Google Shape;1972;p216"/>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973" name="Google Shape;1973;p216"/>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974" name="Google Shape;1974;p216"/>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975" name="Google Shape;1975;p216"/>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976" name="Google Shape;1976;p216"/>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977" name="Google Shape;1977;p216"/>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978" name="Google Shape;1978;p216"/>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1979" name="Google Shape;1979;p216"/>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980" name="Google Shape;1980;p216"/>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1981" name="Google Shape;1981;p216"/>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1982" name="Google Shape;1982;p216"/>
          <p:cNvSpPr txBox="1"/>
          <p:nvPr/>
        </p:nvSpPr>
        <p:spPr>
          <a:xfrm>
            <a:off x="6462675" y="5925575"/>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6</a:t>
            </a:r>
            <a:endParaRPr>
              <a:solidFill>
                <a:srgbClr val="00FF00"/>
              </a:solidFill>
              <a:latin typeface="Roboto"/>
              <a:ea typeface="Roboto"/>
              <a:cs typeface="Roboto"/>
              <a:sym typeface="Roboto"/>
            </a:endParaRPr>
          </a:p>
        </p:txBody>
      </p:sp>
      <p:sp>
        <p:nvSpPr>
          <p:cNvPr id="1983" name="Google Shape;1983;p216"/>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1984" name="Google Shape;1984;p216"/>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217"/>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17"/>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17"/>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17"/>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17"/>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17"/>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17"/>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17"/>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17"/>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17"/>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17"/>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0" name="Google Shape;2000;p217"/>
          <p:cNvCxnSpPr>
            <a:stCxn id="1989" idx="3"/>
            <a:endCxn id="1990"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001" name="Google Shape;2001;p217"/>
          <p:cNvCxnSpPr>
            <a:stCxn id="1989" idx="4"/>
            <a:endCxn id="1991"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002" name="Google Shape;2002;p217"/>
          <p:cNvCxnSpPr>
            <a:stCxn id="1989" idx="5"/>
            <a:endCxn id="1992"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003" name="Google Shape;2003;p217"/>
          <p:cNvCxnSpPr>
            <a:stCxn id="1990" idx="5"/>
            <a:endCxn id="1994"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004" name="Google Shape;2004;p217"/>
          <p:cNvCxnSpPr>
            <a:stCxn id="1990" idx="3"/>
            <a:endCxn id="1993"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005" name="Google Shape;2005;p217"/>
          <p:cNvCxnSpPr>
            <a:stCxn id="1991" idx="4"/>
            <a:endCxn id="1995"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006" name="Google Shape;2006;p217"/>
          <p:cNvCxnSpPr>
            <a:stCxn id="1992" idx="3"/>
            <a:endCxn id="1996"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007" name="Google Shape;2007;p217"/>
          <p:cNvCxnSpPr>
            <a:stCxn id="1992" idx="4"/>
            <a:endCxn id="1997"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008" name="Google Shape;2008;p217"/>
          <p:cNvCxnSpPr>
            <a:stCxn id="1997" idx="3"/>
            <a:endCxn id="1998"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009" name="Google Shape;2009;p217"/>
          <p:cNvCxnSpPr>
            <a:stCxn id="1997" idx="5"/>
            <a:endCxn id="1999"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217"/>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011" name="Google Shape;2011;p217"/>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012" name="Google Shape;2012;p217"/>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013" name="Google Shape;2013;p217"/>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014" name="Google Shape;2014;p217"/>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015" name="Google Shape;2015;p217"/>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016" name="Google Shape;2016;p217"/>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017" name="Google Shape;2017;p217"/>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018" name="Google Shape;2018;p217"/>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019" name="Google Shape;2019;p217"/>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020" name="Google Shape;2020;p217"/>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021" name="Google Shape;2021;p217"/>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2022" name="Google Shape;2022;p217"/>
          <p:cNvSpPr txBox="1"/>
          <p:nvPr/>
        </p:nvSpPr>
        <p:spPr>
          <a:xfrm>
            <a:off x="6462675" y="58483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6</a:t>
            </a:r>
            <a:endParaRPr>
              <a:solidFill>
                <a:srgbClr val="00FF00"/>
              </a:solidFill>
              <a:latin typeface="Roboto"/>
              <a:ea typeface="Roboto"/>
              <a:cs typeface="Roboto"/>
              <a:sym typeface="Roboto"/>
            </a:endParaRPr>
          </a:p>
        </p:txBody>
      </p:sp>
      <p:sp>
        <p:nvSpPr>
          <p:cNvPr id="2023" name="Google Shape;2023;p217"/>
          <p:cNvSpPr txBox="1"/>
          <p:nvPr/>
        </p:nvSpPr>
        <p:spPr>
          <a:xfrm>
            <a:off x="7918850" y="58483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2</a:t>
            </a:r>
            <a:endParaRPr>
              <a:solidFill>
                <a:srgbClr val="00FF00"/>
              </a:solidFill>
              <a:latin typeface="Roboto"/>
              <a:ea typeface="Roboto"/>
              <a:cs typeface="Roboto"/>
              <a:sym typeface="Roboto"/>
            </a:endParaRPr>
          </a:p>
        </p:txBody>
      </p:sp>
      <p:sp>
        <p:nvSpPr>
          <p:cNvPr id="2024" name="Google Shape;2024;p217"/>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2025" name="Google Shape;2025;p217"/>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218"/>
          <p:cNvSpPr txBox="1"/>
          <p:nvPr/>
        </p:nvSpPr>
        <p:spPr>
          <a:xfrm>
            <a:off x="6739625" y="4276000"/>
            <a:ext cx="16296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7 + 6 + 2 = 15</a:t>
            </a:r>
            <a:endParaRPr>
              <a:solidFill>
                <a:srgbClr val="00FF00"/>
              </a:solidFill>
              <a:latin typeface="Roboto"/>
              <a:ea typeface="Roboto"/>
              <a:cs typeface="Roboto"/>
              <a:sym typeface="Roboto"/>
            </a:endParaRPr>
          </a:p>
        </p:txBody>
      </p:sp>
      <p:sp>
        <p:nvSpPr>
          <p:cNvPr id="2031" name="Google Shape;2031;p218"/>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18"/>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18"/>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18"/>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8"/>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8"/>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8"/>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8"/>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8"/>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8"/>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8"/>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2" name="Google Shape;2042;p218"/>
          <p:cNvCxnSpPr>
            <a:stCxn id="2031" idx="3"/>
            <a:endCxn id="2032"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043" name="Google Shape;2043;p218"/>
          <p:cNvCxnSpPr>
            <a:stCxn id="2031" idx="4"/>
            <a:endCxn id="2033"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044" name="Google Shape;2044;p218"/>
          <p:cNvCxnSpPr>
            <a:stCxn id="2031" idx="5"/>
            <a:endCxn id="2034"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045" name="Google Shape;2045;p218"/>
          <p:cNvCxnSpPr>
            <a:stCxn id="2032" idx="5"/>
            <a:endCxn id="2036"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046" name="Google Shape;2046;p218"/>
          <p:cNvCxnSpPr>
            <a:stCxn id="2032" idx="3"/>
            <a:endCxn id="2035"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047" name="Google Shape;2047;p218"/>
          <p:cNvCxnSpPr>
            <a:stCxn id="2033" idx="4"/>
            <a:endCxn id="2037"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048" name="Google Shape;2048;p218"/>
          <p:cNvCxnSpPr>
            <a:stCxn id="2034" idx="3"/>
            <a:endCxn id="2038"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049" name="Google Shape;2049;p218"/>
          <p:cNvCxnSpPr>
            <a:stCxn id="2034" idx="4"/>
            <a:endCxn id="2039"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050" name="Google Shape;2050;p218"/>
          <p:cNvCxnSpPr>
            <a:stCxn id="2039" idx="3"/>
            <a:endCxn id="2040"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051" name="Google Shape;2051;p218"/>
          <p:cNvCxnSpPr>
            <a:stCxn id="2039" idx="5"/>
            <a:endCxn id="2041"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052" name="Google Shape;2052;p218"/>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053" name="Google Shape;2053;p218"/>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054" name="Google Shape;2054;p218"/>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055" name="Google Shape;2055;p218"/>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056" name="Google Shape;2056;p218"/>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057" name="Google Shape;2057;p218"/>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058" name="Google Shape;2058;p218"/>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059" name="Google Shape;2059;p218"/>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060" name="Google Shape;2060;p218"/>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061" name="Google Shape;2061;p218"/>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062" name="Google Shape;2062;p218"/>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063" name="Google Shape;2063;p218"/>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2064" name="Google Shape;2064;p218"/>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2065" name="Google Shape;2065;p218"/>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219"/>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19"/>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19"/>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19"/>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19"/>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19"/>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19"/>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19"/>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19"/>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19"/>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19"/>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19"/>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2" name="Google Shape;2082;p219"/>
          <p:cNvCxnSpPr>
            <a:stCxn id="2070" idx="3"/>
            <a:endCxn id="2071"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083" name="Google Shape;2083;p219"/>
          <p:cNvCxnSpPr>
            <a:stCxn id="2070" idx="4"/>
            <a:endCxn id="2072"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084" name="Google Shape;2084;p219"/>
          <p:cNvCxnSpPr>
            <a:stCxn id="2070" idx="5"/>
            <a:endCxn id="2073"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085" name="Google Shape;2085;p219"/>
          <p:cNvCxnSpPr>
            <a:stCxn id="2071" idx="5"/>
            <a:endCxn id="2075"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086" name="Google Shape;2086;p219"/>
          <p:cNvCxnSpPr>
            <a:stCxn id="2071" idx="3"/>
            <a:endCxn id="2074"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087" name="Google Shape;2087;p219"/>
          <p:cNvCxnSpPr>
            <a:stCxn id="2072" idx="4"/>
            <a:endCxn id="2076"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088" name="Google Shape;2088;p219"/>
          <p:cNvCxnSpPr>
            <a:stCxn id="2073" idx="3"/>
            <a:endCxn id="2077"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089" name="Google Shape;2089;p219"/>
          <p:cNvCxnSpPr>
            <a:stCxn id="2073" idx="6"/>
            <a:endCxn id="2079"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219"/>
          <p:cNvCxnSpPr>
            <a:stCxn id="2073" idx="4"/>
            <a:endCxn id="2078"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219"/>
          <p:cNvCxnSpPr>
            <a:stCxn id="2078" idx="3"/>
            <a:endCxn id="2080"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092" name="Google Shape;2092;p219"/>
          <p:cNvCxnSpPr>
            <a:stCxn id="2078" idx="5"/>
            <a:endCxn id="2081"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093" name="Google Shape;2093;p219"/>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094" name="Google Shape;2094;p219"/>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095" name="Google Shape;2095;p219"/>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096" name="Google Shape;2096;p219"/>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097" name="Google Shape;2097;p219"/>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098" name="Google Shape;2098;p219"/>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099" name="Google Shape;2099;p219"/>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100" name="Google Shape;2100;p219"/>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01" name="Google Shape;2101;p219"/>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102" name="Google Shape;2102;p219"/>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103" name="Google Shape;2103;p219"/>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104" name="Google Shape;2104;p219"/>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105" name="Google Shape;2105;p219"/>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2106" name="Google Shape;2106;p219"/>
          <p:cNvSpPr txBox="1"/>
          <p:nvPr/>
        </p:nvSpPr>
        <p:spPr>
          <a:xfrm>
            <a:off x="6739625" y="4276000"/>
            <a:ext cx="16296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7 + 6 + 2 = 15</a:t>
            </a:r>
            <a:endParaRPr>
              <a:solidFill>
                <a:srgbClr val="00FF00"/>
              </a:solidFill>
              <a:latin typeface="Roboto"/>
              <a:ea typeface="Roboto"/>
              <a:cs typeface="Roboto"/>
              <a:sym typeface="Roboto"/>
            </a:endParaRPr>
          </a:p>
        </p:txBody>
      </p:sp>
      <p:sp>
        <p:nvSpPr>
          <p:cNvPr id="2107" name="Google Shape;2107;p219"/>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2108" name="Google Shape;2108;p219"/>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220"/>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0"/>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0"/>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0"/>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0"/>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0"/>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0"/>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0"/>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0"/>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0"/>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0"/>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0"/>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5" name="Google Shape;2125;p220"/>
          <p:cNvCxnSpPr>
            <a:stCxn id="2113" idx="3"/>
            <a:endCxn id="2114"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126" name="Google Shape;2126;p220"/>
          <p:cNvCxnSpPr>
            <a:stCxn id="2113" idx="4"/>
            <a:endCxn id="2115"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127" name="Google Shape;2127;p220"/>
          <p:cNvCxnSpPr>
            <a:stCxn id="2113" idx="5"/>
            <a:endCxn id="2116"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128" name="Google Shape;2128;p220"/>
          <p:cNvCxnSpPr>
            <a:stCxn id="2114" idx="5"/>
            <a:endCxn id="2118"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129" name="Google Shape;2129;p220"/>
          <p:cNvCxnSpPr>
            <a:stCxn id="2114" idx="3"/>
            <a:endCxn id="2117"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130" name="Google Shape;2130;p220"/>
          <p:cNvCxnSpPr>
            <a:stCxn id="2115" idx="4"/>
            <a:endCxn id="2119"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131" name="Google Shape;2131;p220"/>
          <p:cNvCxnSpPr>
            <a:stCxn id="2116" idx="3"/>
            <a:endCxn id="2120"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132" name="Google Shape;2132;p220"/>
          <p:cNvCxnSpPr>
            <a:stCxn id="2116" idx="6"/>
            <a:endCxn id="2122"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133" name="Google Shape;2133;p220"/>
          <p:cNvCxnSpPr>
            <a:stCxn id="2116" idx="4"/>
            <a:endCxn id="2121"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134" name="Google Shape;2134;p220"/>
          <p:cNvCxnSpPr>
            <a:stCxn id="2121" idx="3"/>
            <a:endCxn id="2123"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135" name="Google Shape;2135;p220"/>
          <p:cNvCxnSpPr>
            <a:stCxn id="2121" idx="5"/>
            <a:endCxn id="2124"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136" name="Google Shape;2136;p220"/>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137" name="Google Shape;2137;p220"/>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38" name="Google Shape;2138;p220"/>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139" name="Google Shape;2139;p220"/>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140" name="Google Shape;2140;p220"/>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141" name="Google Shape;2141;p220"/>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142" name="Google Shape;2142;p220"/>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143" name="Google Shape;2143;p220"/>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44" name="Google Shape;2144;p220"/>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145" name="Google Shape;2145;p220"/>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146" name="Google Shape;2146;p220"/>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147" name="Google Shape;2147;p220"/>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148" name="Google Shape;2148;p220"/>
          <p:cNvSpPr txBox="1"/>
          <p:nvPr/>
        </p:nvSpPr>
        <p:spPr>
          <a:xfrm>
            <a:off x="6739625" y="4276000"/>
            <a:ext cx="16296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7 + 6 + 2 = 15</a:t>
            </a:r>
            <a:endParaRPr>
              <a:solidFill>
                <a:srgbClr val="00FF00"/>
              </a:solidFill>
              <a:latin typeface="Roboto"/>
              <a:ea typeface="Roboto"/>
              <a:cs typeface="Roboto"/>
              <a:sym typeface="Roboto"/>
            </a:endParaRPr>
          </a:p>
        </p:txBody>
      </p:sp>
      <p:sp>
        <p:nvSpPr>
          <p:cNvPr id="2149" name="Google Shape;2149;p220"/>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2150" name="Google Shape;2150;p220"/>
          <p:cNvSpPr txBox="1"/>
          <p:nvPr/>
        </p:nvSpPr>
        <p:spPr>
          <a:xfrm>
            <a:off x="8393325" y="4276000"/>
            <a:ext cx="6561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8</a:t>
            </a:r>
            <a:endParaRPr>
              <a:solidFill>
                <a:srgbClr val="00FF00"/>
              </a:solidFill>
              <a:latin typeface="Roboto"/>
              <a:ea typeface="Roboto"/>
              <a:cs typeface="Roboto"/>
              <a:sym typeface="Roboto"/>
            </a:endParaRPr>
          </a:p>
        </p:txBody>
      </p:sp>
      <p:sp>
        <p:nvSpPr>
          <p:cNvPr id="2151" name="Google Shape;2151;p220"/>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2152" name="Google Shape;2152;p220"/>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221"/>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1"/>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1"/>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1"/>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1"/>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1"/>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21"/>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21"/>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21"/>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1"/>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1"/>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1"/>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9" name="Google Shape;2169;p221"/>
          <p:cNvCxnSpPr>
            <a:stCxn id="2157" idx="3"/>
            <a:endCxn id="2158"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170" name="Google Shape;2170;p221"/>
          <p:cNvCxnSpPr>
            <a:stCxn id="2157" idx="4"/>
            <a:endCxn id="2159"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171" name="Google Shape;2171;p221"/>
          <p:cNvCxnSpPr>
            <a:stCxn id="2157" idx="5"/>
            <a:endCxn id="2160"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172" name="Google Shape;2172;p221"/>
          <p:cNvCxnSpPr>
            <a:stCxn id="2158" idx="5"/>
            <a:endCxn id="2162"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173" name="Google Shape;2173;p221"/>
          <p:cNvCxnSpPr>
            <a:stCxn id="2158" idx="3"/>
            <a:endCxn id="2161"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174" name="Google Shape;2174;p221"/>
          <p:cNvCxnSpPr>
            <a:stCxn id="2159" idx="4"/>
            <a:endCxn id="2163"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175" name="Google Shape;2175;p221"/>
          <p:cNvCxnSpPr>
            <a:stCxn id="2160" idx="3"/>
            <a:endCxn id="2164"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176" name="Google Shape;2176;p221"/>
          <p:cNvCxnSpPr>
            <a:stCxn id="2160" idx="6"/>
            <a:endCxn id="2166"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177" name="Google Shape;2177;p221"/>
          <p:cNvCxnSpPr>
            <a:stCxn id="2160" idx="4"/>
            <a:endCxn id="2165"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178" name="Google Shape;2178;p221"/>
          <p:cNvCxnSpPr>
            <a:stCxn id="2165" idx="3"/>
            <a:endCxn id="2167"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179" name="Google Shape;2179;p221"/>
          <p:cNvCxnSpPr>
            <a:stCxn id="2165" idx="5"/>
            <a:endCxn id="2168"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180" name="Google Shape;2180;p221"/>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181" name="Google Shape;2181;p221"/>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82" name="Google Shape;2182;p221"/>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183" name="Google Shape;2183;p221"/>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184" name="Google Shape;2184;p221"/>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185" name="Google Shape;2185;p221"/>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186" name="Google Shape;2186;p221"/>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187" name="Google Shape;2187;p221"/>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88" name="Google Shape;2188;p221"/>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189" name="Google Shape;2189;p221"/>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190" name="Google Shape;2190;p221"/>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191" name="Google Shape;2191;p221"/>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192" name="Google Shape;2192;p221"/>
          <p:cNvSpPr txBox="1"/>
          <p:nvPr/>
        </p:nvSpPr>
        <p:spPr>
          <a:xfrm>
            <a:off x="5757825" y="4276000"/>
            <a:ext cx="503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a:t>
            </a:r>
            <a:endParaRPr>
              <a:solidFill>
                <a:srgbClr val="00FF00"/>
              </a:solidFill>
              <a:latin typeface="Roboto"/>
              <a:ea typeface="Roboto"/>
              <a:cs typeface="Roboto"/>
              <a:sym typeface="Roboto"/>
            </a:endParaRPr>
          </a:p>
        </p:txBody>
      </p:sp>
      <p:sp>
        <p:nvSpPr>
          <p:cNvPr id="2193" name="Google Shape;2193;p221"/>
          <p:cNvSpPr txBox="1"/>
          <p:nvPr/>
        </p:nvSpPr>
        <p:spPr>
          <a:xfrm>
            <a:off x="6739625" y="4276000"/>
            <a:ext cx="16296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7 + 6 + 2 = 15</a:t>
            </a:r>
            <a:endParaRPr>
              <a:solidFill>
                <a:srgbClr val="00FF00"/>
              </a:solidFill>
              <a:latin typeface="Roboto"/>
              <a:ea typeface="Roboto"/>
              <a:cs typeface="Roboto"/>
              <a:sym typeface="Roboto"/>
            </a:endParaRPr>
          </a:p>
        </p:txBody>
      </p:sp>
      <p:sp>
        <p:nvSpPr>
          <p:cNvPr id="2194" name="Google Shape;2194;p221"/>
          <p:cNvSpPr txBox="1"/>
          <p:nvPr/>
        </p:nvSpPr>
        <p:spPr>
          <a:xfrm>
            <a:off x="8393325" y="4276000"/>
            <a:ext cx="6561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8</a:t>
            </a:r>
            <a:endParaRPr>
              <a:solidFill>
                <a:srgbClr val="00FF00"/>
              </a:solidFill>
              <a:latin typeface="Roboto"/>
              <a:ea typeface="Roboto"/>
              <a:cs typeface="Roboto"/>
              <a:sym typeface="Roboto"/>
            </a:endParaRPr>
          </a:p>
        </p:txBody>
      </p:sp>
      <p:sp>
        <p:nvSpPr>
          <p:cNvPr id="2195" name="Google Shape;2195;p221"/>
          <p:cNvSpPr txBox="1"/>
          <p:nvPr/>
        </p:nvSpPr>
        <p:spPr>
          <a:xfrm>
            <a:off x="6329450" y="1223100"/>
            <a:ext cx="27201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+ 15 + 8 = 26</a:t>
            </a:r>
            <a:endParaRPr>
              <a:solidFill>
                <a:srgbClr val="00FF00"/>
              </a:solidFill>
              <a:latin typeface="Roboto"/>
              <a:ea typeface="Roboto"/>
              <a:cs typeface="Roboto"/>
              <a:sym typeface="Roboto"/>
            </a:endParaRPr>
          </a:p>
        </p:txBody>
      </p:sp>
      <p:sp>
        <p:nvSpPr>
          <p:cNvPr id="2196" name="Google Shape;2196;p221"/>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2197" name="Google Shape;2197;p221"/>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222"/>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2"/>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2"/>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2"/>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2"/>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2"/>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2"/>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2"/>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2"/>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2"/>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2"/>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2"/>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222"/>
          <p:cNvCxnSpPr>
            <a:stCxn id="2202" idx="3"/>
            <a:endCxn id="2203"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215" name="Google Shape;2215;p222"/>
          <p:cNvCxnSpPr>
            <a:stCxn id="2202" idx="4"/>
            <a:endCxn id="2204"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216" name="Google Shape;2216;p222"/>
          <p:cNvCxnSpPr>
            <a:stCxn id="2202" idx="5"/>
            <a:endCxn id="2205"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217" name="Google Shape;2217;p222"/>
          <p:cNvCxnSpPr>
            <a:stCxn id="2203" idx="5"/>
            <a:endCxn id="2207"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218" name="Google Shape;2218;p222"/>
          <p:cNvCxnSpPr>
            <a:stCxn id="2203" idx="3"/>
            <a:endCxn id="2206"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219" name="Google Shape;2219;p222"/>
          <p:cNvCxnSpPr>
            <a:stCxn id="2204" idx="4"/>
            <a:endCxn id="2208"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220" name="Google Shape;2220;p222"/>
          <p:cNvCxnSpPr>
            <a:stCxn id="2205" idx="3"/>
            <a:endCxn id="2209"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222"/>
          <p:cNvCxnSpPr>
            <a:stCxn id="2205" idx="6"/>
            <a:endCxn id="2211"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222"/>
          <p:cNvCxnSpPr>
            <a:stCxn id="2205" idx="4"/>
            <a:endCxn id="2210"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223" name="Google Shape;2223;p222"/>
          <p:cNvCxnSpPr>
            <a:stCxn id="2210" idx="3"/>
            <a:endCxn id="2212"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224" name="Google Shape;2224;p222"/>
          <p:cNvCxnSpPr>
            <a:stCxn id="2210" idx="5"/>
            <a:endCxn id="2213"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225" name="Google Shape;2225;p222"/>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226" name="Google Shape;2226;p222"/>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227" name="Google Shape;2227;p222"/>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228" name="Google Shape;2228;p222"/>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229" name="Google Shape;2229;p222"/>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230" name="Google Shape;2230;p222"/>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231" name="Google Shape;2231;p222"/>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232" name="Google Shape;2232;p222"/>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233" name="Google Shape;2233;p222"/>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234" name="Google Shape;2234;p222"/>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235" name="Google Shape;2235;p222"/>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236" name="Google Shape;2236;p222"/>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237" name="Google Shape;2237;p222"/>
          <p:cNvSpPr txBox="1"/>
          <p:nvPr/>
        </p:nvSpPr>
        <p:spPr>
          <a:xfrm>
            <a:off x="857725" y="1339625"/>
            <a:ext cx="1572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+ 5 + 6 = 14</a:t>
            </a:r>
            <a:endParaRPr>
              <a:solidFill>
                <a:srgbClr val="00FF00"/>
              </a:solidFill>
              <a:latin typeface="Roboto"/>
              <a:ea typeface="Roboto"/>
              <a:cs typeface="Roboto"/>
              <a:sym typeface="Roboto"/>
            </a:endParaRPr>
          </a:p>
        </p:txBody>
      </p:sp>
      <p:sp>
        <p:nvSpPr>
          <p:cNvPr id="2238" name="Google Shape;2238;p222"/>
          <p:cNvSpPr txBox="1"/>
          <p:nvPr/>
        </p:nvSpPr>
        <p:spPr>
          <a:xfrm>
            <a:off x="3063975" y="1461425"/>
            <a:ext cx="1168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R|4 + 9 = 13</a:t>
            </a:r>
            <a:endParaRPr>
              <a:solidFill>
                <a:srgbClr val="00FF00"/>
              </a:solidFill>
              <a:latin typeface="Roboto"/>
              <a:ea typeface="Roboto"/>
              <a:cs typeface="Roboto"/>
              <a:sym typeface="Roboto"/>
            </a:endParaRPr>
          </a:p>
        </p:txBody>
      </p:sp>
      <p:sp>
        <p:nvSpPr>
          <p:cNvPr id="2239" name="Google Shape;2239;p222"/>
          <p:cNvSpPr txBox="1"/>
          <p:nvPr/>
        </p:nvSpPr>
        <p:spPr>
          <a:xfrm>
            <a:off x="6329450" y="1223100"/>
            <a:ext cx="27201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3 + 15 + 8 = 26</a:t>
            </a:r>
            <a:endParaRPr>
              <a:solidFill>
                <a:srgbClr val="00FF00"/>
              </a:solidFill>
              <a:latin typeface="Roboto"/>
              <a:ea typeface="Roboto"/>
              <a:cs typeface="Roboto"/>
              <a:sym typeface="Roboto"/>
            </a:endParaRPr>
          </a:p>
        </p:txBody>
      </p:sp>
      <p:sp>
        <p:nvSpPr>
          <p:cNvPr id="2240" name="Google Shape;2240;p222"/>
          <p:cNvSpPr txBox="1"/>
          <p:nvPr/>
        </p:nvSpPr>
        <p:spPr>
          <a:xfrm>
            <a:off x="4916400" y="396775"/>
            <a:ext cx="3110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R|1 + 14 + 13 + 26 = 54</a:t>
            </a:r>
            <a:endParaRPr>
              <a:solidFill>
                <a:srgbClr val="00FF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1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Functions</a:t>
            </a:r>
            <a:endParaRPr sz="3600"/>
          </a:p>
        </p:txBody>
      </p:sp>
      <p:sp>
        <p:nvSpPr>
          <p:cNvPr id="620" name="Google Shape;620;p11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A </a:t>
            </a:r>
            <a:r>
              <a:rPr lang="en" b="1">
                <a:solidFill>
                  <a:srgbClr val="4A86E8"/>
                </a:solidFill>
              </a:rPr>
              <a:t>function </a:t>
            </a:r>
            <a:r>
              <a:rPr lang="en"/>
              <a:t>is made up of a series of statements, and takes in an input and maps it to an output.</a:t>
            </a:r>
            <a:endParaRPr/>
          </a:p>
          <a:p>
            <a:pPr marL="0" marR="0" lvl="0" indent="0" algn="l" rtl="0">
              <a:lnSpc>
                <a:spcPct val="100000"/>
              </a:lnSpc>
              <a:spcBef>
                <a:spcPts val="1600"/>
              </a:spcBef>
              <a:spcAft>
                <a:spcPts val="0"/>
              </a:spcAft>
              <a:buNone/>
            </a:pPr>
            <a:r>
              <a:rPr lang="en"/>
              <a:t>How we describe functions:</a:t>
            </a:r>
            <a:endParaRPr/>
          </a:p>
          <a:p>
            <a:pPr marL="457200" lvl="0" indent="0" algn="l" rtl="0">
              <a:spcBef>
                <a:spcPts val="1600"/>
              </a:spcBef>
              <a:spcAft>
                <a:spcPts val="0"/>
              </a:spcAft>
              <a:buClr>
                <a:schemeClr val="dk1"/>
              </a:buClr>
              <a:buSzPts val="1100"/>
              <a:buFont typeface="Arial"/>
              <a:buNone/>
            </a:pPr>
            <a:r>
              <a:rPr lang="en" b="1">
                <a:solidFill>
                  <a:schemeClr val="dk1"/>
                </a:solidFill>
              </a:rPr>
              <a:t>Domain: </a:t>
            </a:r>
            <a:r>
              <a:rPr lang="en">
                <a:solidFill>
                  <a:schemeClr val="dk1"/>
                </a:solidFill>
              </a:rPr>
              <a:t>The set of possible inputs a function may take in.</a:t>
            </a:r>
            <a:endParaRPr>
              <a:solidFill>
                <a:schemeClr val="dk1"/>
              </a:solidFill>
            </a:endParaRPr>
          </a:p>
          <a:p>
            <a:pPr marL="457200" lvl="0" indent="0" algn="l" rtl="0">
              <a:spcBef>
                <a:spcPts val="1600"/>
              </a:spcBef>
              <a:spcAft>
                <a:spcPts val="0"/>
              </a:spcAft>
              <a:buClr>
                <a:schemeClr val="dk1"/>
              </a:buClr>
              <a:buSzPts val="1100"/>
              <a:buFont typeface="Arial"/>
              <a:buNone/>
            </a:pPr>
            <a:r>
              <a:rPr lang="en" b="1">
                <a:solidFill>
                  <a:schemeClr val="dk1"/>
                </a:solidFill>
              </a:rPr>
              <a:t>Range: </a:t>
            </a:r>
            <a:r>
              <a:rPr lang="en">
                <a:solidFill>
                  <a:schemeClr val="dk1"/>
                </a:solidFill>
              </a:rPr>
              <a:t>The set of possible output values a function may return.</a:t>
            </a:r>
            <a:endParaRPr>
              <a:solidFill>
                <a:schemeClr val="dk1"/>
              </a:solidFill>
            </a:endParaRPr>
          </a:p>
          <a:p>
            <a:pPr marL="457200" lvl="0" indent="0" algn="l" rtl="0">
              <a:spcBef>
                <a:spcPts val="1600"/>
              </a:spcBef>
              <a:spcAft>
                <a:spcPts val="0"/>
              </a:spcAft>
              <a:buNone/>
            </a:pPr>
            <a:r>
              <a:rPr lang="en" b="1">
                <a:solidFill>
                  <a:schemeClr val="dk1"/>
                </a:solidFill>
              </a:rPr>
              <a:t>Behavior</a:t>
            </a:r>
            <a:r>
              <a:rPr lang="en">
                <a:solidFill>
                  <a:schemeClr val="dk1"/>
                </a:solidFill>
              </a:rPr>
              <a:t>: The relationship between input and output.</a:t>
            </a:r>
            <a:endParaRPr>
              <a:solidFill>
                <a:schemeClr val="dk1"/>
              </a:solidFill>
            </a:endParaRPr>
          </a:p>
          <a:p>
            <a:pPr marL="457200" lvl="0" indent="0" algn="l" rtl="0">
              <a:spcBef>
                <a:spcPts val="1600"/>
              </a:spcBef>
              <a:spcAft>
                <a:spcPts val="0"/>
              </a:spcAft>
              <a:buNone/>
            </a:pPr>
            <a:endParaRPr>
              <a:solidFill>
                <a:schemeClr val="dk1"/>
              </a:solidFill>
            </a:endParaRPr>
          </a:p>
          <a:p>
            <a:pPr marL="0" lvl="0" indent="0" algn="l" rtl="0">
              <a:spcBef>
                <a:spcPts val="1600"/>
              </a:spcBef>
              <a:spcAft>
                <a:spcPts val="1600"/>
              </a:spcAft>
              <a:buClr>
                <a:schemeClr val="dk1"/>
              </a:buClr>
              <a:buSzPts val="1100"/>
              <a:buFont typeface="Arial"/>
              <a:buNone/>
            </a:pPr>
            <a:endParaRPr sz="1900">
              <a:solidFill>
                <a:schemeClr val="dk1"/>
              </a:solidFill>
            </a:endParaRPr>
          </a:p>
        </p:txBody>
      </p:sp>
      <p:sp>
        <p:nvSpPr>
          <p:cNvPr id="621" name="Google Shape;621;p115"/>
          <p:cNvSpPr txBox="1"/>
          <p:nvPr/>
        </p:nvSpPr>
        <p:spPr>
          <a:xfrm>
            <a:off x="311700" y="4969575"/>
            <a:ext cx="8520600" cy="1424700"/>
          </a:xfrm>
          <a:prstGeom prst="rect">
            <a:avLst/>
          </a:prstGeom>
          <a:solidFill>
            <a:srgbClr val="C1D7E4"/>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b="1">
                <a:solidFill>
                  <a:srgbClr val="0371C1"/>
                </a:solidFill>
                <a:latin typeface="Roboto"/>
                <a:ea typeface="Roboto"/>
                <a:cs typeface="Roboto"/>
                <a:sym typeface="Roboto"/>
              </a:rPr>
              <a:t>EXAM TIP</a:t>
            </a:r>
            <a:r>
              <a:rPr lang="en" sz="1900">
                <a:solidFill>
                  <a:srgbClr val="0371C1"/>
                </a:solidFill>
                <a:latin typeface="Roboto"/>
                <a:ea typeface="Roboto"/>
                <a:cs typeface="Roboto"/>
                <a:sym typeface="Roboto"/>
              </a:rPr>
              <a:t>:</a:t>
            </a:r>
            <a:r>
              <a:rPr lang="en"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marL="0" lvl="0" indent="0" algn="l" rtl="0">
              <a:lnSpc>
                <a:spcPct val="100000"/>
              </a:lnSpc>
              <a:spcBef>
                <a:spcPts val="1600"/>
              </a:spcBef>
              <a:spcAft>
                <a:spcPts val="1600"/>
              </a:spcAft>
              <a:buClr>
                <a:schemeClr val="dk1"/>
              </a:buClr>
              <a:buSzPts val="1100"/>
              <a:buFont typeface="Arial"/>
              <a:buNone/>
            </a:pPr>
            <a:r>
              <a:rPr lang="en" sz="1900">
                <a:solidFill>
                  <a:schemeClr val="dk1"/>
                </a:solidFill>
                <a:latin typeface="Roboto"/>
                <a:ea typeface="Roboto"/>
                <a:cs typeface="Roboto"/>
                <a:sym typeface="Roboto"/>
              </a:rPr>
              <a:t>Pay close attention to the specified domain and range of a function on the exam. What do the parameters represent? What should the function return?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xEl>
                                              <p:pRg st="0" end="0"/>
                                            </p:txEl>
                                          </p:spTgt>
                                        </p:tgtEl>
                                        <p:attrNameLst>
                                          <p:attrName>style.visibility</p:attrName>
                                        </p:attrNameLst>
                                      </p:cBhvr>
                                      <p:to>
                                        <p:strVal val="visible"/>
                                      </p:to>
                                    </p:set>
                                    <p:animEffect transition="in" filter="fade">
                                      <p:cBhvr>
                                        <p:cTn id="7" dur="1"/>
                                        <p:tgtEl>
                                          <p:spTgt spid="6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0">
                                            <p:txEl>
                                              <p:pRg st="1" end="1"/>
                                            </p:txEl>
                                          </p:spTgt>
                                        </p:tgtEl>
                                        <p:attrNameLst>
                                          <p:attrName>style.visibility</p:attrName>
                                        </p:attrNameLst>
                                      </p:cBhvr>
                                      <p:to>
                                        <p:strVal val="visible"/>
                                      </p:to>
                                    </p:set>
                                    <p:animEffect transition="in" filter="fade">
                                      <p:cBhvr>
                                        <p:cTn id="12" dur="1"/>
                                        <p:tgtEl>
                                          <p:spTgt spid="6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0">
                                            <p:txEl>
                                              <p:pRg st="2" end="2"/>
                                            </p:txEl>
                                          </p:spTgt>
                                        </p:tgtEl>
                                        <p:attrNameLst>
                                          <p:attrName>style.visibility</p:attrName>
                                        </p:attrNameLst>
                                      </p:cBhvr>
                                      <p:to>
                                        <p:strVal val="visible"/>
                                      </p:to>
                                    </p:set>
                                    <p:animEffect transition="in" filter="fade">
                                      <p:cBhvr>
                                        <p:cTn id="17" dur="1"/>
                                        <p:tgtEl>
                                          <p:spTgt spid="6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0">
                                            <p:txEl>
                                              <p:pRg st="3" end="3"/>
                                            </p:txEl>
                                          </p:spTgt>
                                        </p:tgtEl>
                                        <p:attrNameLst>
                                          <p:attrName>style.visibility</p:attrName>
                                        </p:attrNameLst>
                                      </p:cBhvr>
                                      <p:to>
                                        <p:strVal val="visible"/>
                                      </p:to>
                                    </p:set>
                                    <p:animEffect transition="in" filter="fade">
                                      <p:cBhvr>
                                        <p:cTn id="22" dur="1"/>
                                        <p:tgtEl>
                                          <p:spTgt spid="6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0">
                                            <p:txEl>
                                              <p:pRg st="4" end="4"/>
                                            </p:txEl>
                                          </p:spTgt>
                                        </p:tgtEl>
                                        <p:attrNameLst>
                                          <p:attrName>style.visibility</p:attrName>
                                        </p:attrNameLst>
                                      </p:cBhvr>
                                      <p:to>
                                        <p:strVal val="visible"/>
                                      </p:to>
                                    </p:set>
                                    <p:animEffect transition="in" filter="fade">
                                      <p:cBhvr>
                                        <p:cTn id="27" dur="1"/>
                                        <p:tgtEl>
                                          <p:spTgt spid="6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0">
                                            <p:txEl>
                                              <p:pRg st="5" end="5"/>
                                            </p:txEl>
                                          </p:spTgt>
                                        </p:tgtEl>
                                        <p:attrNameLst>
                                          <p:attrName>style.visibility</p:attrName>
                                        </p:attrNameLst>
                                      </p:cBhvr>
                                      <p:to>
                                        <p:strVal val="visible"/>
                                      </p:to>
                                    </p:set>
                                    <p:animEffect transition="in" filter="fade">
                                      <p:cBhvr>
                                        <p:cTn id="32" dur="1"/>
                                        <p:tgtEl>
                                          <p:spTgt spid="62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0">
                                            <p:txEl>
                                              <p:pRg st="6" end="6"/>
                                            </p:txEl>
                                          </p:spTgt>
                                        </p:tgtEl>
                                        <p:attrNameLst>
                                          <p:attrName>style.visibility</p:attrName>
                                        </p:attrNameLst>
                                      </p:cBhvr>
                                      <p:to>
                                        <p:strVal val="visible"/>
                                      </p:to>
                                    </p:set>
                                    <p:animEffect transition="in" filter="fade">
                                      <p:cBhvr>
                                        <p:cTn id="37" dur="1"/>
                                        <p:tgtEl>
                                          <p:spTgt spid="6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1"/>
                                        </p:tgtEl>
                                        <p:attrNameLst>
                                          <p:attrName>style.visibility</p:attrName>
                                        </p:attrNameLst>
                                      </p:cBhvr>
                                      <p:to>
                                        <p:strVal val="visible"/>
                                      </p:to>
                                    </p:set>
                                    <p:animEffect transition="in" filter="fade">
                                      <p:cBhvr>
                                        <p:cTn id="42" dur="1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223"/>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23"/>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23"/>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23"/>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23"/>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23"/>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23"/>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23"/>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23"/>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23"/>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23"/>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23"/>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7" name="Google Shape;2257;p223"/>
          <p:cNvCxnSpPr>
            <a:stCxn id="2245" idx="3"/>
            <a:endCxn id="2246"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258" name="Google Shape;2258;p223"/>
          <p:cNvCxnSpPr>
            <a:stCxn id="2245" idx="4"/>
            <a:endCxn id="2247"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259" name="Google Shape;2259;p223"/>
          <p:cNvCxnSpPr>
            <a:stCxn id="2245" idx="5"/>
            <a:endCxn id="2248"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260" name="Google Shape;2260;p223"/>
          <p:cNvCxnSpPr>
            <a:stCxn id="2246" idx="5"/>
            <a:endCxn id="2250"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261" name="Google Shape;2261;p223"/>
          <p:cNvCxnSpPr>
            <a:stCxn id="2246" idx="3"/>
            <a:endCxn id="2249"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262" name="Google Shape;2262;p223"/>
          <p:cNvCxnSpPr>
            <a:stCxn id="2247" idx="4"/>
            <a:endCxn id="2251"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263" name="Google Shape;2263;p223"/>
          <p:cNvCxnSpPr>
            <a:stCxn id="2248" idx="3"/>
            <a:endCxn id="2252"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264" name="Google Shape;2264;p223"/>
          <p:cNvCxnSpPr>
            <a:stCxn id="2248" idx="6"/>
            <a:endCxn id="2254"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265" name="Google Shape;2265;p223"/>
          <p:cNvCxnSpPr>
            <a:stCxn id="2248" idx="4"/>
            <a:endCxn id="2253"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266" name="Google Shape;2266;p223"/>
          <p:cNvCxnSpPr>
            <a:stCxn id="2253" idx="3"/>
            <a:endCxn id="2255"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267" name="Google Shape;2267;p223"/>
          <p:cNvCxnSpPr>
            <a:stCxn id="2253" idx="5"/>
            <a:endCxn id="2256"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268" name="Google Shape;2268;p223"/>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269" name="Google Shape;2269;p223"/>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270" name="Google Shape;2270;p223"/>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271" name="Google Shape;2271;p223"/>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272" name="Google Shape;2272;p223"/>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273" name="Google Shape;2273;p223"/>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274" name="Google Shape;2274;p223"/>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275" name="Google Shape;2275;p223"/>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276" name="Google Shape;2276;p223"/>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277" name="Google Shape;2277;p223"/>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278" name="Google Shape;2278;p223"/>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279" name="Google Shape;2279;p223"/>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280" name="Google Shape;2280;p223"/>
          <p:cNvSpPr txBox="1"/>
          <p:nvPr/>
        </p:nvSpPr>
        <p:spPr>
          <a:xfrm>
            <a:off x="0" y="6257700"/>
            <a:ext cx="12171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a:ea typeface="Roboto"/>
                <a:cs typeface="Roboto"/>
                <a:sym typeface="Roboto"/>
              </a:rPr>
              <a:t>R|54</a:t>
            </a:r>
            <a:endParaRPr sz="3600">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224"/>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Now recursive leap of faith style...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225"/>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25"/>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25"/>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25"/>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25"/>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25"/>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25"/>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25"/>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25"/>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25"/>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25"/>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25"/>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2" name="Google Shape;2302;p225"/>
          <p:cNvCxnSpPr>
            <a:stCxn id="2290" idx="3"/>
            <a:endCxn id="2291"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303" name="Google Shape;2303;p225"/>
          <p:cNvCxnSpPr>
            <a:stCxn id="2290" idx="4"/>
            <a:endCxn id="2292"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304" name="Google Shape;2304;p225"/>
          <p:cNvCxnSpPr>
            <a:stCxn id="2290" idx="5"/>
            <a:endCxn id="2293"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305" name="Google Shape;2305;p225"/>
          <p:cNvCxnSpPr>
            <a:stCxn id="2291" idx="5"/>
            <a:endCxn id="2295"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306" name="Google Shape;2306;p225"/>
          <p:cNvCxnSpPr>
            <a:stCxn id="2291" idx="3"/>
            <a:endCxn id="2294"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307" name="Google Shape;2307;p225"/>
          <p:cNvCxnSpPr>
            <a:stCxn id="2292" idx="4"/>
            <a:endCxn id="2296"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308" name="Google Shape;2308;p225"/>
          <p:cNvCxnSpPr>
            <a:stCxn id="2293" idx="3"/>
            <a:endCxn id="2297"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309" name="Google Shape;2309;p225"/>
          <p:cNvCxnSpPr>
            <a:stCxn id="2293" idx="6"/>
            <a:endCxn id="2299"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310" name="Google Shape;2310;p225"/>
          <p:cNvCxnSpPr>
            <a:stCxn id="2293" idx="4"/>
            <a:endCxn id="2298"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311" name="Google Shape;2311;p225"/>
          <p:cNvCxnSpPr>
            <a:stCxn id="2298" idx="3"/>
            <a:endCxn id="2300"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312" name="Google Shape;2312;p225"/>
          <p:cNvCxnSpPr>
            <a:stCxn id="2298" idx="5"/>
            <a:endCxn id="2301"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313" name="Google Shape;2313;p225"/>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314" name="Google Shape;2314;p225"/>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315" name="Google Shape;2315;p225"/>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316" name="Google Shape;2316;p225"/>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317" name="Google Shape;2317;p225"/>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318" name="Google Shape;2318;p225"/>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319" name="Google Shape;2319;p225"/>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320" name="Google Shape;2320;p225"/>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321" name="Google Shape;2321;p225"/>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322" name="Google Shape;2322;p225"/>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323" name="Google Shape;2323;p225"/>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324" name="Google Shape;2324;p225"/>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226"/>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26"/>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227"/>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27"/>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337" name="Google Shape;2337;p227"/>
          <p:cNvSpPr txBox="1"/>
          <p:nvPr/>
        </p:nvSpPr>
        <p:spPr>
          <a:xfrm>
            <a:off x="5032425" y="540925"/>
            <a:ext cx="39699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1 + sum of all of the branches...</a:t>
            </a:r>
            <a:endParaRPr>
              <a:solidFill>
                <a:srgbClr val="00FF00"/>
              </a:solidFill>
              <a:latin typeface="Roboto"/>
              <a:ea typeface="Roboto"/>
              <a:cs typeface="Roboto"/>
              <a:sym typeface="Roboto"/>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228"/>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28"/>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28"/>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28"/>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28"/>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28"/>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28"/>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28"/>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28"/>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28"/>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28"/>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28"/>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4" name="Google Shape;2354;p228"/>
          <p:cNvCxnSpPr>
            <a:stCxn id="2342" idx="3"/>
            <a:endCxn id="2343"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355" name="Google Shape;2355;p228"/>
          <p:cNvCxnSpPr>
            <a:stCxn id="2342" idx="4"/>
            <a:endCxn id="2344"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356" name="Google Shape;2356;p228"/>
          <p:cNvCxnSpPr>
            <a:stCxn id="2342" idx="5"/>
            <a:endCxn id="2345"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357" name="Google Shape;2357;p228"/>
          <p:cNvCxnSpPr>
            <a:stCxn id="2343" idx="5"/>
            <a:endCxn id="2347"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358" name="Google Shape;2358;p228"/>
          <p:cNvCxnSpPr>
            <a:stCxn id="2343" idx="3"/>
            <a:endCxn id="2346"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359" name="Google Shape;2359;p228"/>
          <p:cNvCxnSpPr>
            <a:stCxn id="2344" idx="4"/>
            <a:endCxn id="2348"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360" name="Google Shape;2360;p228"/>
          <p:cNvCxnSpPr>
            <a:stCxn id="2345" idx="3"/>
            <a:endCxn id="2349"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361" name="Google Shape;2361;p228"/>
          <p:cNvCxnSpPr>
            <a:stCxn id="2345" idx="6"/>
            <a:endCxn id="2351"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362" name="Google Shape;2362;p228"/>
          <p:cNvCxnSpPr>
            <a:stCxn id="2345" idx="4"/>
            <a:endCxn id="2350"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363" name="Google Shape;2363;p228"/>
          <p:cNvCxnSpPr>
            <a:stCxn id="2350" idx="3"/>
            <a:endCxn id="2352"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364" name="Google Shape;2364;p228"/>
          <p:cNvCxnSpPr>
            <a:stCxn id="2350" idx="5"/>
            <a:endCxn id="2353"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365" name="Google Shape;2365;p228"/>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366" name="Google Shape;2366;p228"/>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367" name="Google Shape;2367;p228"/>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368" name="Google Shape;2368;p228"/>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369" name="Google Shape;2369;p228"/>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370" name="Google Shape;2370;p228"/>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371" name="Google Shape;2371;p228"/>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372" name="Google Shape;2372;p228"/>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373" name="Google Shape;2373;p228"/>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374" name="Google Shape;2374;p228"/>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375" name="Google Shape;2375;p228"/>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376" name="Google Shape;2376;p228"/>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377" name="Google Shape;2377;p228"/>
          <p:cNvSpPr/>
          <p:nvPr/>
        </p:nvSpPr>
        <p:spPr>
          <a:xfrm>
            <a:off x="19325" y="1284675"/>
            <a:ext cx="9069900" cy="470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28"/>
          <p:cNvSpPr txBox="1"/>
          <p:nvPr/>
        </p:nvSpPr>
        <p:spPr>
          <a:xfrm>
            <a:off x="3797250" y="3104400"/>
            <a:ext cx="15495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a:ea typeface="Roboto"/>
                <a:cs typeface="Roboto"/>
                <a:sym typeface="Roboto"/>
              </a:rPr>
              <a:t>FAITH</a:t>
            </a:r>
            <a:endParaRPr sz="3600">
              <a:latin typeface="Roboto"/>
              <a:ea typeface="Roboto"/>
              <a:cs typeface="Roboto"/>
              <a:sym typeface="Roboto"/>
            </a:endParaRPr>
          </a:p>
        </p:txBody>
      </p:sp>
      <p:sp>
        <p:nvSpPr>
          <p:cNvPr id="2379" name="Google Shape;2379;p228"/>
          <p:cNvSpPr txBox="1"/>
          <p:nvPr/>
        </p:nvSpPr>
        <p:spPr>
          <a:xfrm>
            <a:off x="5032425" y="540925"/>
            <a:ext cx="39699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1 + sum of all of the branches...</a:t>
            </a:r>
            <a:endParaRPr>
              <a:solidFill>
                <a:srgbClr val="00FF00"/>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229"/>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29"/>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29"/>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29"/>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29"/>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29"/>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29"/>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29"/>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29"/>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29"/>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29"/>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29"/>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6" name="Google Shape;2396;p229"/>
          <p:cNvCxnSpPr>
            <a:stCxn id="2384" idx="3"/>
            <a:endCxn id="2385"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397" name="Google Shape;2397;p229"/>
          <p:cNvCxnSpPr>
            <a:stCxn id="2384" idx="4"/>
            <a:endCxn id="2386"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398" name="Google Shape;2398;p229"/>
          <p:cNvCxnSpPr>
            <a:stCxn id="2384" idx="5"/>
            <a:endCxn id="2387"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399" name="Google Shape;2399;p229"/>
          <p:cNvCxnSpPr>
            <a:stCxn id="2385" idx="5"/>
            <a:endCxn id="2389"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400" name="Google Shape;2400;p229"/>
          <p:cNvCxnSpPr>
            <a:stCxn id="2385" idx="3"/>
            <a:endCxn id="2388"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401" name="Google Shape;2401;p229"/>
          <p:cNvCxnSpPr>
            <a:stCxn id="2386" idx="4"/>
            <a:endCxn id="2390"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402" name="Google Shape;2402;p229"/>
          <p:cNvCxnSpPr>
            <a:stCxn id="2387" idx="3"/>
            <a:endCxn id="2391"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403" name="Google Shape;2403;p229"/>
          <p:cNvCxnSpPr>
            <a:stCxn id="2387" idx="6"/>
            <a:endCxn id="2393"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404" name="Google Shape;2404;p229"/>
          <p:cNvCxnSpPr>
            <a:stCxn id="2387" idx="4"/>
            <a:endCxn id="2392"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405" name="Google Shape;2405;p229"/>
          <p:cNvCxnSpPr>
            <a:stCxn id="2392" idx="3"/>
            <a:endCxn id="2394"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406" name="Google Shape;2406;p229"/>
          <p:cNvCxnSpPr>
            <a:stCxn id="2392" idx="5"/>
            <a:endCxn id="2395"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407" name="Google Shape;2407;p229"/>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408" name="Google Shape;2408;p229"/>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409" name="Google Shape;2409;p229"/>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410" name="Google Shape;2410;p229"/>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411" name="Google Shape;2411;p229"/>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412" name="Google Shape;2412;p229"/>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413" name="Google Shape;2413;p229"/>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414" name="Google Shape;2414;p229"/>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415" name="Google Shape;2415;p229"/>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416" name="Google Shape;2416;p229"/>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417" name="Google Shape;2417;p229"/>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418" name="Google Shape;2418;p229"/>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419" name="Google Shape;2419;p229"/>
          <p:cNvSpPr/>
          <p:nvPr/>
        </p:nvSpPr>
        <p:spPr>
          <a:xfrm>
            <a:off x="0" y="1477850"/>
            <a:ext cx="3216600" cy="2936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29"/>
          <p:cNvSpPr/>
          <p:nvPr/>
        </p:nvSpPr>
        <p:spPr>
          <a:xfrm>
            <a:off x="3595825" y="1477850"/>
            <a:ext cx="1472700" cy="2936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29"/>
          <p:cNvSpPr/>
          <p:nvPr/>
        </p:nvSpPr>
        <p:spPr>
          <a:xfrm>
            <a:off x="5447750" y="1477850"/>
            <a:ext cx="3696300" cy="4395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230"/>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30"/>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30"/>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30"/>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30"/>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30"/>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30"/>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30"/>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30"/>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30"/>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30"/>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30"/>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8" name="Google Shape;2438;p230"/>
          <p:cNvCxnSpPr>
            <a:stCxn id="2426" idx="3"/>
            <a:endCxn id="2427"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439" name="Google Shape;2439;p230"/>
          <p:cNvCxnSpPr>
            <a:stCxn id="2426" idx="4"/>
            <a:endCxn id="2428"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440" name="Google Shape;2440;p230"/>
          <p:cNvCxnSpPr>
            <a:stCxn id="2426" idx="5"/>
            <a:endCxn id="2429"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441" name="Google Shape;2441;p230"/>
          <p:cNvCxnSpPr>
            <a:stCxn id="2427" idx="5"/>
            <a:endCxn id="2431"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442" name="Google Shape;2442;p230"/>
          <p:cNvCxnSpPr>
            <a:stCxn id="2427" idx="3"/>
            <a:endCxn id="2430"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443" name="Google Shape;2443;p230"/>
          <p:cNvCxnSpPr>
            <a:stCxn id="2428" idx="4"/>
            <a:endCxn id="2432"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444" name="Google Shape;2444;p230"/>
          <p:cNvCxnSpPr>
            <a:stCxn id="2429" idx="3"/>
            <a:endCxn id="2433"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445" name="Google Shape;2445;p230"/>
          <p:cNvCxnSpPr>
            <a:stCxn id="2429" idx="6"/>
            <a:endCxn id="2435"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446" name="Google Shape;2446;p230"/>
          <p:cNvCxnSpPr>
            <a:stCxn id="2429" idx="4"/>
            <a:endCxn id="2434"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447" name="Google Shape;2447;p230"/>
          <p:cNvCxnSpPr>
            <a:stCxn id="2434" idx="3"/>
            <a:endCxn id="2436"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448" name="Google Shape;2448;p230"/>
          <p:cNvCxnSpPr>
            <a:stCxn id="2434" idx="5"/>
            <a:endCxn id="2437"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449" name="Google Shape;2449;p230"/>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450" name="Google Shape;2450;p230"/>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451" name="Google Shape;2451;p230"/>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452" name="Google Shape;2452;p230"/>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453" name="Google Shape;2453;p230"/>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454" name="Google Shape;2454;p230"/>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455" name="Google Shape;2455;p230"/>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456" name="Google Shape;2456;p230"/>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457" name="Google Shape;2457;p230"/>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458" name="Google Shape;2458;p230"/>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459" name="Google Shape;2459;p230"/>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460" name="Google Shape;2460;p230"/>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461" name="Google Shape;2461;p230"/>
          <p:cNvSpPr/>
          <p:nvPr/>
        </p:nvSpPr>
        <p:spPr>
          <a:xfrm>
            <a:off x="19325" y="1284675"/>
            <a:ext cx="9069900" cy="470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30"/>
          <p:cNvSpPr txBox="1"/>
          <p:nvPr/>
        </p:nvSpPr>
        <p:spPr>
          <a:xfrm>
            <a:off x="3091950" y="3217125"/>
            <a:ext cx="29601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a:ea typeface="Roboto"/>
                <a:cs typeface="Roboto"/>
                <a:sym typeface="Roboto"/>
              </a:rPr>
              <a:t>FAITH ( = 53)</a:t>
            </a:r>
            <a:endParaRPr sz="3600">
              <a:latin typeface="Roboto"/>
              <a:ea typeface="Roboto"/>
              <a:cs typeface="Roboto"/>
              <a:sym typeface="Roboto"/>
            </a:endParaRPr>
          </a:p>
        </p:txBody>
      </p:sp>
      <p:sp>
        <p:nvSpPr>
          <p:cNvPr id="2463" name="Google Shape;2463;p230"/>
          <p:cNvSpPr txBox="1"/>
          <p:nvPr/>
        </p:nvSpPr>
        <p:spPr>
          <a:xfrm>
            <a:off x="5032425" y="540925"/>
            <a:ext cx="39699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 1 + sum of all of the branches...</a:t>
            </a:r>
            <a:endParaRPr>
              <a:solidFill>
                <a:srgbClr val="00FF00"/>
              </a:solidFill>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231"/>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31"/>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31"/>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31"/>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31"/>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31"/>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31"/>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31"/>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31"/>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31"/>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31"/>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31"/>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0" name="Google Shape;2480;p231"/>
          <p:cNvCxnSpPr>
            <a:stCxn id="2468" idx="3"/>
            <a:endCxn id="2469"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481" name="Google Shape;2481;p231"/>
          <p:cNvCxnSpPr>
            <a:stCxn id="2468" idx="4"/>
            <a:endCxn id="2470"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482" name="Google Shape;2482;p231"/>
          <p:cNvCxnSpPr>
            <a:stCxn id="2468" idx="5"/>
            <a:endCxn id="2471"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483" name="Google Shape;2483;p231"/>
          <p:cNvCxnSpPr>
            <a:stCxn id="2469" idx="5"/>
            <a:endCxn id="2473"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484" name="Google Shape;2484;p231"/>
          <p:cNvCxnSpPr>
            <a:stCxn id="2469" idx="3"/>
            <a:endCxn id="2472"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485" name="Google Shape;2485;p231"/>
          <p:cNvCxnSpPr>
            <a:stCxn id="2470" idx="4"/>
            <a:endCxn id="2474"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486" name="Google Shape;2486;p231"/>
          <p:cNvCxnSpPr>
            <a:stCxn id="2471" idx="3"/>
            <a:endCxn id="2475"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487" name="Google Shape;2487;p231"/>
          <p:cNvCxnSpPr>
            <a:stCxn id="2471" idx="6"/>
            <a:endCxn id="2477"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488" name="Google Shape;2488;p231"/>
          <p:cNvCxnSpPr>
            <a:stCxn id="2471" idx="4"/>
            <a:endCxn id="2476"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489" name="Google Shape;2489;p231"/>
          <p:cNvCxnSpPr>
            <a:stCxn id="2476" idx="3"/>
            <a:endCxn id="2478"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490" name="Google Shape;2490;p231"/>
          <p:cNvCxnSpPr>
            <a:stCxn id="2476" idx="5"/>
            <a:endCxn id="2479"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2491" name="Google Shape;2491;p231"/>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492" name="Google Shape;2492;p231"/>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493" name="Google Shape;2493;p231"/>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494" name="Google Shape;2494;p231"/>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495" name="Google Shape;2495;p231"/>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496" name="Google Shape;2496;p231"/>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497" name="Google Shape;2497;p231"/>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498" name="Google Shape;2498;p231"/>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499" name="Google Shape;2499;p231"/>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500" name="Google Shape;2500;p231"/>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501" name="Google Shape;2501;p231"/>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502" name="Google Shape;2502;p231"/>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503" name="Google Shape;2503;p231"/>
          <p:cNvSpPr txBox="1"/>
          <p:nvPr/>
        </p:nvSpPr>
        <p:spPr>
          <a:xfrm>
            <a:off x="0" y="6257700"/>
            <a:ext cx="12171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a:ea typeface="Roboto"/>
                <a:cs typeface="Roboto"/>
                <a:sym typeface="Roboto"/>
              </a:rPr>
              <a:t>R|54</a:t>
            </a:r>
            <a:endParaRPr sz="3600">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2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Problem #1: Count N-Children</a:t>
            </a:r>
            <a:endParaRPr/>
          </a:p>
        </p:txBody>
      </p:sp>
      <p:sp>
        <p:nvSpPr>
          <p:cNvPr id="2509" name="Google Shape;2509;p23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Write a function count_n_children which takes in a tree t and a number n, and returns the number of nodes in the tree which have exactly n children. Assume n is always greater than zero.</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625"/>
        <p:cNvGrpSpPr/>
        <p:nvPr/>
      </p:nvGrpSpPr>
      <p:grpSpPr>
        <a:xfrm>
          <a:off x="0" y="0"/>
          <a:ext cx="0" cy="0"/>
          <a:chOff x="0" y="0"/>
          <a:chExt cx="0" cy="0"/>
        </a:xfrm>
      </p:grpSpPr>
      <p:sp>
        <p:nvSpPr>
          <p:cNvPr id="626" name="Google Shape;626;p11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Higher Order Functions</a:t>
            </a:r>
            <a:endParaRPr sz="3600"/>
          </a:p>
        </p:txBody>
      </p:sp>
      <p:sp>
        <p:nvSpPr>
          <p:cNvPr id="627" name="Google Shape;627;p1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t>A </a:t>
            </a:r>
            <a:r>
              <a:rPr lang="en" sz="2400" b="1">
                <a:solidFill>
                  <a:srgbClr val="4A86E8"/>
                </a:solidFill>
              </a:rPr>
              <a:t>higher-order function</a:t>
            </a:r>
            <a:r>
              <a:rPr lang="en" sz="2400"/>
              <a:t> is:</a:t>
            </a:r>
            <a:endParaRPr sz="2400"/>
          </a:p>
          <a:p>
            <a:pPr marL="1371600" marR="0" lvl="0" indent="-381000" algn="l" rtl="0">
              <a:lnSpc>
                <a:spcPct val="115000"/>
              </a:lnSpc>
              <a:spcBef>
                <a:spcPts val="1600"/>
              </a:spcBef>
              <a:spcAft>
                <a:spcPts val="0"/>
              </a:spcAft>
              <a:buSzPts val="2400"/>
              <a:buChar char="●"/>
            </a:pPr>
            <a:r>
              <a:rPr lang="en" sz="2400"/>
              <a:t>A function that takes a function as an argument </a:t>
            </a:r>
            <a:r>
              <a:rPr lang="en" sz="2400">
                <a:solidFill>
                  <a:srgbClr val="666666"/>
                </a:solidFill>
              </a:rPr>
              <a:t>and/or	</a:t>
            </a:r>
            <a:endParaRPr sz="2400">
              <a:solidFill>
                <a:srgbClr val="666666"/>
              </a:solidFill>
            </a:endParaRPr>
          </a:p>
          <a:p>
            <a:pPr marL="1371600" marR="0" lvl="0" indent="-381000" algn="l" rtl="0">
              <a:lnSpc>
                <a:spcPct val="115000"/>
              </a:lnSpc>
              <a:spcBef>
                <a:spcPts val="0"/>
              </a:spcBef>
              <a:spcAft>
                <a:spcPts val="0"/>
              </a:spcAft>
              <a:buSzPts val="2400"/>
              <a:buChar char="●"/>
            </a:pPr>
            <a:r>
              <a:rPr lang="en" sz="2400"/>
              <a:t>A function that returns a function as a return value</a:t>
            </a:r>
            <a:endParaRPr sz="2400"/>
          </a:p>
        </p:txBody>
      </p:sp>
      <p:sp>
        <p:nvSpPr>
          <p:cNvPr id="628" name="Google Shape;628;p116"/>
          <p:cNvSpPr txBox="1"/>
          <p:nvPr/>
        </p:nvSpPr>
        <p:spPr>
          <a:xfrm>
            <a:off x="1156750" y="4165700"/>
            <a:ext cx="2650500" cy="1189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do_twice</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f</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a:latin typeface="Roboto Mono"/>
                <a:ea typeface="Roboto Mono"/>
                <a:cs typeface="Roboto Mono"/>
                <a:sym typeface="Roboto Mono"/>
              </a:rPr>
              <a:t>f()</a:t>
            </a:r>
            <a:endParaRPr sz="1800">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latin typeface="Roboto Mono"/>
                <a:ea typeface="Roboto Mono"/>
                <a:cs typeface="Roboto Mono"/>
                <a:sym typeface="Roboto Mono"/>
              </a:rPr>
              <a:t>	f()</a:t>
            </a:r>
            <a:endParaRPr sz="1800">
              <a:latin typeface="Roboto Mono"/>
              <a:ea typeface="Roboto Mono"/>
              <a:cs typeface="Roboto Mono"/>
              <a:sym typeface="Roboto Mono"/>
            </a:endParaRPr>
          </a:p>
        </p:txBody>
      </p:sp>
      <p:sp>
        <p:nvSpPr>
          <p:cNvPr id="629" name="Google Shape;629;p116"/>
          <p:cNvSpPr txBox="1"/>
          <p:nvPr/>
        </p:nvSpPr>
        <p:spPr>
          <a:xfrm>
            <a:off x="770650" y="4165700"/>
            <a:ext cx="386100" cy="1189500"/>
          </a:xfrm>
          <a:prstGeom prst="rect">
            <a:avLst/>
          </a:prstGeom>
          <a:solidFill>
            <a:srgbClr val="EEEEEE"/>
          </a:solidFill>
          <a:ln>
            <a:noFill/>
          </a:ln>
        </p:spPr>
        <p:txBody>
          <a:bodyPr spcFirstLastPara="1" wrap="square" lIns="91425" tIns="91425" rIns="91425" bIns="91425" anchor="t" anchorCtr="0">
            <a:noAutofit/>
          </a:bodyPr>
          <a:lstStyle/>
          <a:p>
            <a:pPr marL="38100" marR="38100" lvl="0" indent="0" algn="r" rtl="0">
              <a:lnSpc>
                <a:spcPct val="130000"/>
              </a:lnSpc>
              <a:spcBef>
                <a:spcPts val="400"/>
              </a:spcBef>
              <a:spcAft>
                <a:spcPts val="0"/>
              </a:spcAft>
              <a:buClr>
                <a:srgbClr val="000000"/>
              </a:buClr>
              <a:buSzPts val="1100"/>
              <a:buFont typeface="Arial"/>
              <a:buNone/>
            </a:pPr>
            <a:r>
              <a:rPr lang="en" sz="1800" baseline="30000">
                <a:latin typeface="Roboto Mono"/>
                <a:ea typeface="Roboto Mono"/>
                <a:cs typeface="Roboto Mono"/>
                <a:sym typeface="Roboto Mono"/>
              </a:rPr>
              <a:t>1</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2</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3</a:t>
            </a:r>
            <a:endParaRPr sz="1800" baseline="30000">
              <a:latin typeface="Roboto Mono"/>
              <a:ea typeface="Roboto Mono"/>
              <a:cs typeface="Roboto Mono"/>
              <a:sym typeface="Roboto Mono"/>
            </a:endParaRPr>
          </a:p>
        </p:txBody>
      </p:sp>
      <p:sp>
        <p:nvSpPr>
          <p:cNvPr id="630" name="Google Shape;630;p116"/>
          <p:cNvSpPr txBox="1"/>
          <p:nvPr/>
        </p:nvSpPr>
        <p:spPr>
          <a:xfrm>
            <a:off x="5624275" y="4165700"/>
            <a:ext cx="2650500" cy="1189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do_nothin</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f</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return </a:t>
            </a:r>
            <a:r>
              <a:rPr lang="en" sz="1800">
                <a:latin typeface="Roboto Mono"/>
                <a:ea typeface="Roboto Mono"/>
                <a:cs typeface="Roboto Mono"/>
                <a:sym typeface="Roboto Mono"/>
              </a:rPr>
              <a:t>f</a:t>
            </a:r>
            <a:endParaRPr sz="1800">
              <a:latin typeface="Roboto Mono"/>
              <a:ea typeface="Roboto Mono"/>
              <a:cs typeface="Roboto Mono"/>
              <a:sym typeface="Roboto Mono"/>
            </a:endParaRPr>
          </a:p>
        </p:txBody>
      </p:sp>
      <p:sp>
        <p:nvSpPr>
          <p:cNvPr id="631" name="Google Shape;631;p116"/>
          <p:cNvSpPr txBox="1"/>
          <p:nvPr/>
        </p:nvSpPr>
        <p:spPr>
          <a:xfrm>
            <a:off x="5238175" y="4165700"/>
            <a:ext cx="386100" cy="1189500"/>
          </a:xfrm>
          <a:prstGeom prst="rect">
            <a:avLst/>
          </a:prstGeom>
          <a:solidFill>
            <a:srgbClr val="EEEEEE"/>
          </a:solidFill>
          <a:ln>
            <a:noFill/>
          </a:ln>
        </p:spPr>
        <p:txBody>
          <a:bodyPr spcFirstLastPara="1" wrap="square" lIns="91425" tIns="91425" rIns="91425" bIns="91425" anchor="t" anchorCtr="0">
            <a:noAutofit/>
          </a:bodyPr>
          <a:lstStyle/>
          <a:p>
            <a:pPr marL="38100" marR="38100" lvl="0" indent="0" algn="r" rtl="0">
              <a:lnSpc>
                <a:spcPct val="130000"/>
              </a:lnSpc>
              <a:spcBef>
                <a:spcPts val="400"/>
              </a:spcBef>
              <a:spcAft>
                <a:spcPts val="0"/>
              </a:spcAft>
              <a:buClr>
                <a:srgbClr val="000000"/>
              </a:buClr>
              <a:buSzPts val="1100"/>
              <a:buFont typeface="Arial"/>
              <a:buNone/>
            </a:pPr>
            <a:r>
              <a:rPr lang="en" sz="1800" baseline="30000">
                <a:latin typeface="Roboto Mono"/>
                <a:ea typeface="Roboto Mono"/>
                <a:cs typeface="Roboto Mono"/>
                <a:sym typeface="Roboto Mono"/>
              </a:rPr>
              <a:t>1</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2</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3</a:t>
            </a:r>
            <a:endParaRPr sz="1800" baseline="30000">
              <a:latin typeface="Roboto Mono"/>
              <a:ea typeface="Roboto Mono"/>
              <a:cs typeface="Roboto Mono"/>
              <a:sym typeface="Roboto Mono"/>
            </a:endParaRPr>
          </a:p>
        </p:txBody>
      </p:sp>
      <p:sp>
        <p:nvSpPr>
          <p:cNvPr id="632" name="Google Shape;632;p116"/>
          <p:cNvSpPr txBox="1"/>
          <p:nvPr/>
        </p:nvSpPr>
        <p:spPr>
          <a:xfrm>
            <a:off x="3930375" y="4381925"/>
            <a:ext cx="1180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rgbClr val="666666"/>
                </a:solidFill>
                <a:latin typeface="Roboto"/>
                <a:ea typeface="Roboto"/>
                <a:cs typeface="Roboto"/>
                <a:sym typeface="Roboto"/>
              </a:rPr>
              <a:t>and/or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7">
                                            <p:txEl>
                                              <p:pRg st="0" end="0"/>
                                            </p:txEl>
                                          </p:spTgt>
                                        </p:tgtEl>
                                        <p:attrNameLst>
                                          <p:attrName>style.visibility</p:attrName>
                                        </p:attrNameLst>
                                      </p:cBhvr>
                                      <p:to>
                                        <p:strVal val="visible"/>
                                      </p:to>
                                    </p:set>
                                    <p:animEffect transition="in" filter="fade">
                                      <p:cBhvr>
                                        <p:cTn id="7" dur="1"/>
                                        <p:tgtEl>
                                          <p:spTgt spid="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7">
                                            <p:txEl>
                                              <p:pRg st="1" end="1"/>
                                            </p:txEl>
                                          </p:spTgt>
                                        </p:tgtEl>
                                        <p:attrNameLst>
                                          <p:attrName>style.visibility</p:attrName>
                                        </p:attrNameLst>
                                      </p:cBhvr>
                                      <p:to>
                                        <p:strVal val="visible"/>
                                      </p:to>
                                    </p:set>
                                    <p:animEffect transition="in" filter="fade">
                                      <p:cBhvr>
                                        <p:cTn id="12" dur="1"/>
                                        <p:tgtEl>
                                          <p:spTgt spid="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7">
                                            <p:txEl>
                                              <p:pRg st="2" end="2"/>
                                            </p:txEl>
                                          </p:spTgt>
                                        </p:tgtEl>
                                        <p:attrNameLst>
                                          <p:attrName>style.visibility</p:attrName>
                                        </p:attrNameLst>
                                      </p:cBhvr>
                                      <p:to>
                                        <p:strVal val="visible"/>
                                      </p:to>
                                    </p:set>
                                    <p:animEffect transition="in" filter="fade">
                                      <p:cBhvr>
                                        <p:cTn id="17" dur="1"/>
                                        <p:tgtEl>
                                          <p:spTgt spid="62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29"/>
                                        </p:tgtEl>
                                        <p:attrNameLst>
                                          <p:attrName>style.visibility</p:attrName>
                                        </p:attrNameLst>
                                      </p:cBhvr>
                                      <p:to>
                                        <p:strVal val="visible"/>
                                      </p:to>
                                    </p:set>
                                    <p:animEffect transition="in" filter="fade">
                                      <p:cBhvr>
                                        <p:cTn id="20" dur="1"/>
                                        <p:tgtEl>
                                          <p:spTgt spid="629"/>
                                        </p:tgtEl>
                                      </p:cBhvr>
                                    </p:animEffect>
                                  </p:childTnLst>
                                </p:cTn>
                              </p:par>
                              <p:par>
                                <p:cTn id="21" presetID="10" presetClass="entr" presetSubtype="0" fill="hold" nodeType="withEffect">
                                  <p:stCondLst>
                                    <p:cond delay="0"/>
                                  </p:stCondLst>
                                  <p:childTnLst>
                                    <p:set>
                                      <p:cBhvr>
                                        <p:cTn id="22" dur="1" fill="hold">
                                          <p:stCondLst>
                                            <p:cond delay="0"/>
                                          </p:stCondLst>
                                        </p:cTn>
                                        <p:tgtEl>
                                          <p:spTgt spid="628"/>
                                        </p:tgtEl>
                                        <p:attrNameLst>
                                          <p:attrName>style.visibility</p:attrName>
                                        </p:attrNameLst>
                                      </p:cBhvr>
                                      <p:to>
                                        <p:strVal val="visible"/>
                                      </p:to>
                                    </p:set>
                                    <p:animEffect transition="in" filter="fade">
                                      <p:cBhvr>
                                        <p:cTn id="23" dur="1"/>
                                        <p:tgtEl>
                                          <p:spTgt spid="628"/>
                                        </p:tgtEl>
                                      </p:cBhvr>
                                    </p:animEffect>
                                  </p:childTnLst>
                                </p:cTn>
                              </p:par>
                              <p:par>
                                <p:cTn id="24" presetID="10" presetClass="entr" presetSubtype="0" fill="hold" nodeType="withEffect">
                                  <p:stCondLst>
                                    <p:cond delay="0"/>
                                  </p:stCondLst>
                                  <p:childTnLst>
                                    <p:set>
                                      <p:cBhvr>
                                        <p:cTn id="25" dur="1" fill="hold">
                                          <p:stCondLst>
                                            <p:cond delay="0"/>
                                          </p:stCondLst>
                                        </p:cTn>
                                        <p:tgtEl>
                                          <p:spTgt spid="632"/>
                                        </p:tgtEl>
                                        <p:attrNameLst>
                                          <p:attrName>style.visibility</p:attrName>
                                        </p:attrNameLst>
                                      </p:cBhvr>
                                      <p:to>
                                        <p:strVal val="visible"/>
                                      </p:to>
                                    </p:set>
                                    <p:animEffect transition="in" filter="fade">
                                      <p:cBhvr>
                                        <p:cTn id="26" dur="1000"/>
                                        <p:tgtEl>
                                          <p:spTgt spid="632"/>
                                        </p:tgtEl>
                                      </p:cBhvr>
                                    </p:animEffect>
                                  </p:childTnLst>
                                </p:cTn>
                              </p:par>
                              <p:par>
                                <p:cTn id="27" presetID="10" presetClass="entr" presetSubtype="0" fill="hold" nodeType="withEffect">
                                  <p:stCondLst>
                                    <p:cond delay="0"/>
                                  </p:stCondLst>
                                  <p:childTnLst>
                                    <p:set>
                                      <p:cBhvr>
                                        <p:cTn id="28" dur="1" fill="hold">
                                          <p:stCondLst>
                                            <p:cond delay="0"/>
                                          </p:stCondLst>
                                        </p:cTn>
                                        <p:tgtEl>
                                          <p:spTgt spid="631"/>
                                        </p:tgtEl>
                                        <p:attrNameLst>
                                          <p:attrName>style.visibility</p:attrName>
                                        </p:attrNameLst>
                                      </p:cBhvr>
                                      <p:to>
                                        <p:strVal val="visible"/>
                                      </p:to>
                                    </p:set>
                                    <p:animEffect transition="in" filter="fade">
                                      <p:cBhvr>
                                        <p:cTn id="29" dur="1000"/>
                                        <p:tgtEl>
                                          <p:spTgt spid="631"/>
                                        </p:tgtEl>
                                      </p:cBhvr>
                                    </p:animEffect>
                                  </p:childTnLst>
                                </p:cTn>
                              </p:par>
                              <p:par>
                                <p:cTn id="30" presetID="10" presetClass="entr" presetSubtype="0" fill="hold" nodeType="withEffect">
                                  <p:stCondLst>
                                    <p:cond delay="0"/>
                                  </p:stCondLst>
                                  <p:childTnLst>
                                    <p:set>
                                      <p:cBhvr>
                                        <p:cTn id="31" dur="1" fill="hold">
                                          <p:stCondLst>
                                            <p:cond delay="0"/>
                                          </p:stCondLst>
                                        </p:cTn>
                                        <p:tgtEl>
                                          <p:spTgt spid="630"/>
                                        </p:tgtEl>
                                        <p:attrNameLst>
                                          <p:attrName>style.visibility</p:attrName>
                                        </p:attrNameLst>
                                      </p:cBhvr>
                                      <p:to>
                                        <p:strVal val="visible"/>
                                      </p:to>
                                    </p:set>
                                    <p:animEffect transition="in" filter="fade">
                                      <p:cBhvr>
                                        <p:cTn id="32" dur="10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23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515" name="Google Shape;2515;p23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def count_n_children(t, n):</a:t>
            </a:r>
            <a:endParaRPr sz="24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2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521" name="Google Shape;2521;p23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def count_n_children(t, n):</a:t>
            </a:r>
            <a:endParaRPr sz="2400">
              <a:solidFill>
                <a:schemeClr val="dk1"/>
              </a:solidFill>
            </a:endParaRPr>
          </a:p>
          <a:p>
            <a:pPr marL="0" lvl="0" indent="0" algn="l" rtl="0">
              <a:spcBef>
                <a:spcPts val="0"/>
              </a:spcBef>
              <a:spcAft>
                <a:spcPts val="0"/>
              </a:spcAft>
              <a:buNone/>
            </a:pPr>
            <a:r>
              <a:rPr lang="en" sz="2400">
                <a:solidFill>
                  <a:schemeClr val="dk1"/>
                </a:solidFill>
              </a:rPr>
              <a:t>   if t.is_leaf():</a:t>
            </a:r>
            <a:endParaRPr sz="2400">
              <a:solidFill>
                <a:schemeClr val="dk1"/>
              </a:solidFill>
            </a:endParaRPr>
          </a:p>
          <a:p>
            <a:pPr marL="0" lvl="0" indent="0" algn="l" rtl="0">
              <a:spcBef>
                <a:spcPts val="0"/>
              </a:spcBef>
              <a:spcAft>
                <a:spcPts val="0"/>
              </a:spcAft>
              <a:buNone/>
            </a:pPr>
            <a:r>
              <a:rPr lang="en" sz="2400">
                <a:solidFill>
                  <a:schemeClr val="dk1"/>
                </a:solidFill>
              </a:rPr>
              <a:t>      return 0</a:t>
            </a:r>
            <a:endParaRPr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23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count_n_children(t, 3)</a:t>
            </a:r>
            <a:endParaRPr/>
          </a:p>
        </p:txBody>
      </p:sp>
      <p:sp>
        <p:nvSpPr>
          <p:cNvPr id="2527" name="Google Shape;2527;p235"/>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5"/>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5"/>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5"/>
          <p:cNvSpPr/>
          <p:nvPr/>
        </p:nvSpPr>
        <p:spPr>
          <a:xfrm>
            <a:off x="626272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5"/>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5"/>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5"/>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5"/>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5"/>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5"/>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5"/>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5"/>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9" name="Google Shape;2539;p235"/>
          <p:cNvCxnSpPr>
            <a:stCxn id="2527" idx="3"/>
            <a:endCxn id="2528"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540" name="Google Shape;2540;p235"/>
          <p:cNvCxnSpPr>
            <a:stCxn id="2527" idx="4"/>
            <a:endCxn id="2529"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541" name="Google Shape;2541;p235"/>
          <p:cNvCxnSpPr>
            <a:stCxn id="2527" idx="5"/>
            <a:endCxn id="2530" idx="1"/>
          </p:cNvCxnSpPr>
          <p:nvPr/>
        </p:nvCxnSpPr>
        <p:spPr>
          <a:xfrm>
            <a:off x="4559309" y="2048527"/>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542" name="Google Shape;2542;p235"/>
          <p:cNvCxnSpPr>
            <a:stCxn id="2528" idx="5"/>
            <a:endCxn id="2532"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543" name="Google Shape;2543;p235"/>
          <p:cNvCxnSpPr>
            <a:stCxn id="2528" idx="3"/>
            <a:endCxn id="2531"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544" name="Google Shape;2544;p235"/>
          <p:cNvCxnSpPr>
            <a:stCxn id="2529" idx="4"/>
            <a:endCxn id="2533"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545" name="Google Shape;2545;p235"/>
          <p:cNvCxnSpPr>
            <a:stCxn id="2530" idx="3"/>
            <a:endCxn id="2534" idx="0"/>
          </p:cNvCxnSpPr>
          <p:nvPr/>
        </p:nvCxnSpPr>
        <p:spPr>
          <a:xfrm flipH="1">
            <a:off x="5942891" y="3498102"/>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546" name="Google Shape;2546;p235"/>
          <p:cNvCxnSpPr>
            <a:stCxn id="2530" idx="6"/>
            <a:endCxn id="2536" idx="0"/>
          </p:cNvCxnSpPr>
          <p:nvPr/>
        </p:nvCxnSpPr>
        <p:spPr>
          <a:xfrm>
            <a:off x="7124925" y="3243225"/>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547" name="Google Shape;2547;p235"/>
          <p:cNvCxnSpPr>
            <a:stCxn id="2530" idx="4"/>
            <a:endCxn id="2535" idx="0"/>
          </p:cNvCxnSpPr>
          <p:nvPr/>
        </p:nvCxnSpPr>
        <p:spPr>
          <a:xfrm>
            <a:off x="6693825" y="360367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548" name="Google Shape;2548;p235"/>
          <p:cNvCxnSpPr>
            <a:stCxn id="2535" idx="3"/>
            <a:endCxn id="2537"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549" name="Google Shape;2549;p235"/>
          <p:cNvCxnSpPr>
            <a:stCxn id="2535" idx="5"/>
            <a:endCxn id="2538"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550" name="Google Shape;2550;p235"/>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551" name="Google Shape;2551;p235"/>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552" name="Google Shape;2552;p235"/>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553" name="Google Shape;2553;p235"/>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554" name="Google Shape;2554;p235"/>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555" name="Google Shape;2555;p235"/>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556" name="Google Shape;2556;p235"/>
          <p:cNvSpPr txBox="1"/>
          <p:nvPr/>
        </p:nvSpPr>
        <p:spPr>
          <a:xfrm>
            <a:off x="652150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557" name="Google Shape;2557;p235"/>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558" name="Google Shape;2558;p235"/>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559" name="Google Shape;2559;p235"/>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560" name="Google Shape;2560;p235"/>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561" name="Google Shape;2561;p235"/>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562" name="Google Shape;2562;p235"/>
          <p:cNvSpPr/>
          <p:nvPr/>
        </p:nvSpPr>
        <p:spPr>
          <a:xfrm>
            <a:off x="0" y="3527100"/>
            <a:ext cx="9144000" cy="333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2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count_n_children(t, 3)</a:t>
            </a:r>
            <a:endParaRPr/>
          </a:p>
        </p:txBody>
      </p:sp>
      <p:sp>
        <p:nvSpPr>
          <p:cNvPr id="2568" name="Google Shape;2568;p236"/>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36"/>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36"/>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36"/>
          <p:cNvSpPr/>
          <p:nvPr/>
        </p:nvSpPr>
        <p:spPr>
          <a:xfrm>
            <a:off x="626272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36"/>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36"/>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36"/>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36"/>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36"/>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36"/>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36"/>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36"/>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0" name="Google Shape;2580;p236"/>
          <p:cNvCxnSpPr>
            <a:stCxn id="2568" idx="3"/>
            <a:endCxn id="2569"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581" name="Google Shape;2581;p236"/>
          <p:cNvCxnSpPr>
            <a:stCxn id="2568" idx="4"/>
            <a:endCxn id="2570"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582" name="Google Shape;2582;p236"/>
          <p:cNvCxnSpPr>
            <a:stCxn id="2568" idx="5"/>
            <a:endCxn id="2571" idx="1"/>
          </p:cNvCxnSpPr>
          <p:nvPr/>
        </p:nvCxnSpPr>
        <p:spPr>
          <a:xfrm>
            <a:off x="4559309" y="2048527"/>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583" name="Google Shape;2583;p236"/>
          <p:cNvCxnSpPr>
            <a:stCxn id="2569" idx="5"/>
            <a:endCxn id="2573"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584" name="Google Shape;2584;p236"/>
          <p:cNvCxnSpPr>
            <a:stCxn id="2569" idx="3"/>
            <a:endCxn id="2572"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585" name="Google Shape;2585;p236"/>
          <p:cNvCxnSpPr>
            <a:stCxn id="2570" idx="4"/>
            <a:endCxn id="2574"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586" name="Google Shape;2586;p236"/>
          <p:cNvCxnSpPr>
            <a:stCxn id="2571" idx="3"/>
            <a:endCxn id="2575" idx="0"/>
          </p:cNvCxnSpPr>
          <p:nvPr/>
        </p:nvCxnSpPr>
        <p:spPr>
          <a:xfrm flipH="1">
            <a:off x="5942891" y="3498102"/>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587" name="Google Shape;2587;p236"/>
          <p:cNvCxnSpPr>
            <a:stCxn id="2571" idx="6"/>
            <a:endCxn id="2577" idx="0"/>
          </p:cNvCxnSpPr>
          <p:nvPr/>
        </p:nvCxnSpPr>
        <p:spPr>
          <a:xfrm>
            <a:off x="7124925" y="3243225"/>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588" name="Google Shape;2588;p236"/>
          <p:cNvCxnSpPr>
            <a:stCxn id="2571" idx="4"/>
            <a:endCxn id="2576" idx="0"/>
          </p:cNvCxnSpPr>
          <p:nvPr/>
        </p:nvCxnSpPr>
        <p:spPr>
          <a:xfrm>
            <a:off x="6693825" y="360367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589" name="Google Shape;2589;p236"/>
          <p:cNvCxnSpPr>
            <a:stCxn id="2576" idx="3"/>
            <a:endCxn id="2578"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590" name="Google Shape;2590;p236"/>
          <p:cNvCxnSpPr>
            <a:stCxn id="2576" idx="5"/>
            <a:endCxn id="2579"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591" name="Google Shape;2591;p236"/>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592" name="Google Shape;2592;p236"/>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593" name="Google Shape;2593;p236"/>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594" name="Google Shape;2594;p236"/>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595" name="Google Shape;2595;p236"/>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596" name="Google Shape;2596;p236"/>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597" name="Google Shape;2597;p236"/>
          <p:cNvSpPr txBox="1"/>
          <p:nvPr/>
        </p:nvSpPr>
        <p:spPr>
          <a:xfrm>
            <a:off x="652150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598" name="Google Shape;2598;p236"/>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599" name="Google Shape;2599;p236"/>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600" name="Google Shape;2600;p236"/>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601" name="Google Shape;2601;p236"/>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602" name="Google Shape;2602;p236"/>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603" name="Google Shape;2603;p236"/>
          <p:cNvSpPr/>
          <p:nvPr/>
        </p:nvSpPr>
        <p:spPr>
          <a:xfrm>
            <a:off x="0" y="3527100"/>
            <a:ext cx="9144000" cy="333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36"/>
          <p:cNvSpPr txBox="1"/>
          <p:nvPr/>
        </p:nvSpPr>
        <p:spPr>
          <a:xfrm>
            <a:off x="5013100" y="1661375"/>
            <a:ext cx="55638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R|1 + sum of branches with 3 children...</a:t>
            </a:r>
            <a:endParaRPr>
              <a:solidFill>
                <a:srgbClr val="00FF00"/>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2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610" name="Google Shape;2610;p23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def count_n_children(t, n):</a:t>
            </a:r>
            <a:endParaRPr sz="2400">
              <a:solidFill>
                <a:schemeClr val="dk1"/>
              </a:solidFill>
            </a:endParaRPr>
          </a:p>
          <a:p>
            <a:pPr marL="0" lvl="0" indent="0" algn="l" rtl="0">
              <a:spcBef>
                <a:spcPts val="0"/>
              </a:spcBef>
              <a:spcAft>
                <a:spcPts val="0"/>
              </a:spcAft>
              <a:buNone/>
            </a:pPr>
            <a:r>
              <a:rPr lang="en" sz="2400">
                <a:solidFill>
                  <a:schemeClr val="dk1"/>
                </a:solidFill>
              </a:rPr>
              <a:t>   if t.is_leaf():</a:t>
            </a:r>
            <a:endParaRPr sz="2400">
              <a:solidFill>
                <a:schemeClr val="dk1"/>
              </a:solidFill>
            </a:endParaRPr>
          </a:p>
          <a:p>
            <a:pPr marL="0" lvl="0" indent="0" algn="l" rtl="0">
              <a:spcBef>
                <a:spcPts val="0"/>
              </a:spcBef>
              <a:spcAft>
                <a:spcPts val="0"/>
              </a:spcAft>
              <a:buNone/>
            </a:pPr>
            <a:r>
              <a:rPr lang="en" sz="2400">
                <a:solidFill>
                  <a:schemeClr val="dk1"/>
                </a:solidFill>
              </a:rPr>
              <a:t>      return 0</a:t>
            </a:r>
            <a:endParaRPr sz="2400">
              <a:solidFill>
                <a:schemeClr val="dk1"/>
              </a:solidFill>
            </a:endParaRPr>
          </a:p>
          <a:p>
            <a:pPr marL="0" lvl="0" indent="0" algn="l" rtl="0">
              <a:spcBef>
                <a:spcPts val="0"/>
              </a:spcBef>
              <a:spcAft>
                <a:spcPts val="0"/>
              </a:spcAft>
              <a:buNone/>
            </a:pPr>
            <a:r>
              <a:rPr lang="en" sz="2400">
                <a:solidFill>
                  <a:schemeClr val="dk1"/>
                </a:solidFill>
              </a:rPr>
              <a:t>   if len(t.branches) == n:</a:t>
            </a:r>
            <a:endParaRPr sz="2400">
              <a:solidFill>
                <a:schemeClr val="dk1"/>
              </a:solidFill>
            </a:endParaRPr>
          </a:p>
          <a:p>
            <a:pPr marL="0" lvl="0" indent="0" algn="l" rtl="0">
              <a:spcBef>
                <a:spcPts val="0"/>
              </a:spcBef>
              <a:spcAft>
                <a:spcPts val="0"/>
              </a:spcAft>
              <a:buNone/>
            </a:pPr>
            <a:endParaRPr sz="24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2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616" name="Google Shape;2616;p23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def count_n_children(t, n):</a:t>
            </a:r>
            <a:endParaRPr sz="2400">
              <a:solidFill>
                <a:schemeClr val="dk1"/>
              </a:solidFill>
            </a:endParaRPr>
          </a:p>
          <a:p>
            <a:pPr marL="0" lvl="0" indent="0" algn="l" rtl="0">
              <a:spcBef>
                <a:spcPts val="0"/>
              </a:spcBef>
              <a:spcAft>
                <a:spcPts val="0"/>
              </a:spcAft>
              <a:buNone/>
            </a:pPr>
            <a:r>
              <a:rPr lang="en" sz="2400">
                <a:solidFill>
                  <a:schemeClr val="dk1"/>
                </a:solidFill>
              </a:rPr>
              <a:t>   if t.is_leaf():</a:t>
            </a:r>
            <a:endParaRPr sz="2400">
              <a:solidFill>
                <a:schemeClr val="dk1"/>
              </a:solidFill>
            </a:endParaRPr>
          </a:p>
          <a:p>
            <a:pPr marL="0" lvl="0" indent="0" algn="l" rtl="0">
              <a:spcBef>
                <a:spcPts val="0"/>
              </a:spcBef>
              <a:spcAft>
                <a:spcPts val="0"/>
              </a:spcAft>
              <a:buNone/>
            </a:pPr>
            <a:r>
              <a:rPr lang="en" sz="2400">
                <a:solidFill>
                  <a:schemeClr val="dk1"/>
                </a:solidFill>
              </a:rPr>
              <a:t>      return 0</a:t>
            </a:r>
            <a:endParaRPr sz="2400">
              <a:solidFill>
                <a:schemeClr val="dk1"/>
              </a:solidFill>
            </a:endParaRPr>
          </a:p>
          <a:p>
            <a:pPr marL="0" lvl="0" indent="0" algn="l" rtl="0">
              <a:spcBef>
                <a:spcPts val="0"/>
              </a:spcBef>
              <a:spcAft>
                <a:spcPts val="0"/>
              </a:spcAft>
              <a:buNone/>
            </a:pPr>
            <a:r>
              <a:rPr lang="en" sz="2400">
                <a:solidFill>
                  <a:schemeClr val="dk1"/>
                </a:solidFill>
              </a:rPr>
              <a:t>   if len(t.branches) == n:</a:t>
            </a:r>
            <a:endParaRPr sz="2400">
              <a:solidFill>
                <a:schemeClr val="dk1"/>
              </a:solidFill>
            </a:endParaRPr>
          </a:p>
          <a:p>
            <a:pPr marL="0" lvl="0" indent="0" algn="l" rtl="0">
              <a:spcBef>
                <a:spcPts val="0"/>
              </a:spcBef>
              <a:spcAft>
                <a:spcPts val="0"/>
              </a:spcAft>
              <a:buNone/>
            </a:pPr>
            <a:r>
              <a:rPr lang="en" sz="2400">
                <a:solidFill>
                  <a:schemeClr val="dk1"/>
                </a:solidFill>
              </a:rPr>
              <a:t>      return 1 + sum([count_n_children(b, n) for b in t.branches])</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23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count_n_children(t, 2)</a:t>
            </a:r>
            <a:endParaRPr/>
          </a:p>
        </p:txBody>
      </p:sp>
      <p:sp>
        <p:nvSpPr>
          <p:cNvPr id="2622" name="Google Shape;2622;p239"/>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39"/>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39"/>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39"/>
          <p:cNvSpPr/>
          <p:nvPr/>
        </p:nvSpPr>
        <p:spPr>
          <a:xfrm>
            <a:off x="626272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39"/>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39"/>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39"/>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39"/>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39"/>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39"/>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39"/>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39"/>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4" name="Google Shape;2634;p239"/>
          <p:cNvCxnSpPr>
            <a:stCxn id="2622" idx="3"/>
            <a:endCxn id="2623"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635" name="Google Shape;2635;p239"/>
          <p:cNvCxnSpPr>
            <a:stCxn id="2622" idx="4"/>
            <a:endCxn id="2624"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636" name="Google Shape;2636;p239"/>
          <p:cNvCxnSpPr>
            <a:stCxn id="2622" idx="5"/>
            <a:endCxn id="2625" idx="1"/>
          </p:cNvCxnSpPr>
          <p:nvPr/>
        </p:nvCxnSpPr>
        <p:spPr>
          <a:xfrm>
            <a:off x="4559309" y="2048527"/>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637" name="Google Shape;2637;p239"/>
          <p:cNvCxnSpPr>
            <a:stCxn id="2623" idx="5"/>
            <a:endCxn id="2627"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638" name="Google Shape;2638;p239"/>
          <p:cNvCxnSpPr>
            <a:stCxn id="2623" idx="3"/>
            <a:endCxn id="2626"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639" name="Google Shape;2639;p239"/>
          <p:cNvCxnSpPr>
            <a:stCxn id="2624" idx="4"/>
            <a:endCxn id="2628"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640" name="Google Shape;2640;p239"/>
          <p:cNvCxnSpPr>
            <a:stCxn id="2625" idx="3"/>
            <a:endCxn id="2629" idx="0"/>
          </p:cNvCxnSpPr>
          <p:nvPr/>
        </p:nvCxnSpPr>
        <p:spPr>
          <a:xfrm flipH="1">
            <a:off x="5942891" y="3498102"/>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641" name="Google Shape;2641;p239"/>
          <p:cNvCxnSpPr>
            <a:stCxn id="2625" idx="6"/>
            <a:endCxn id="2631" idx="0"/>
          </p:cNvCxnSpPr>
          <p:nvPr/>
        </p:nvCxnSpPr>
        <p:spPr>
          <a:xfrm>
            <a:off x="7124925" y="3243225"/>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642" name="Google Shape;2642;p239"/>
          <p:cNvCxnSpPr>
            <a:stCxn id="2625" idx="4"/>
            <a:endCxn id="2630" idx="0"/>
          </p:cNvCxnSpPr>
          <p:nvPr/>
        </p:nvCxnSpPr>
        <p:spPr>
          <a:xfrm>
            <a:off x="6693825" y="360367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643" name="Google Shape;2643;p239"/>
          <p:cNvCxnSpPr>
            <a:stCxn id="2630" idx="3"/>
            <a:endCxn id="2632"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644" name="Google Shape;2644;p239"/>
          <p:cNvCxnSpPr>
            <a:stCxn id="2630" idx="5"/>
            <a:endCxn id="2633"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645" name="Google Shape;2645;p239"/>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646" name="Google Shape;2646;p239"/>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647" name="Google Shape;2647;p239"/>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648" name="Google Shape;2648;p239"/>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649" name="Google Shape;2649;p239"/>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650" name="Google Shape;2650;p239"/>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651" name="Google Shape;2651;p239"/>
          <p:cNvSpPr txBox="1"/>
          <p:nvPr/>
        </p:nvSpPr>
        <p:spPr>
          <a:xfrm>
            <a:off x="652150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652" name="Google Shape;2652;p239"/>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653" name="Google Shape;2653;p239"/>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654" name="Google Shape;2654;p239"/>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655" name="Google Shape;2655;p239"/>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656" name="Google Shape;2656;p239"/>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657" name="Google Shape;2657;p239"/>
          <p:cNvSpPr/>
          <p:nvPr/>
        </p:nvSpPr>
        <p:spPr>
          <a:xfrm>
            <a:off x="0" y="3527100"/>
            <a:ext cx="9144000" cy="333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24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count_n_children(t, 2)</a:t>
            </a:r>
            <a:endParaRPr/>
          </a:p>
        </p:txBody>
      </p:sp>
      <p:sp>
        <p:nvSpPr>
          <p:cNvPr id="2663" name="Google Shape;2663;p240"/>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40"/>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40"/>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40"/>
          <p:cNvSpPr/>
          <p:nvPr/>
        </p:nvSpPr>
        <p:spPr>
          <a:xfrm>
            <a:off x="626272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40"/>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40"/>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40"/>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40"/>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40"/>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40"/>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40"/>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40"/>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5" name="Google Shape;2675;p240"/>
          <p:cNvCxnSpPr>
            <a:stCxn id="2663" idx="3"/>
            <a:endCxn id="2664"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676" name="Google Shape;2676;p240"/>
          <p:cNvCxnSpPr>
            <a:stCxn id="2663" idx="4"/>
            <a:endCxn id="2665"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677" name="Google Shape;2677;p240"/>
          <p:cNvCxnSpPr>
            <a:stCxn id="2663" idx="5"/>
            <a:endCxn id="2666" idx="1"/>
          </p:cNvCxnSpPr>
          <p:nvPr/>
        </p:nvCxnSpPr>
        <p:spPr>
          <a:xfrm>
            <a:off x="4559309" y="2048527"/>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678" name="Google Shape;2678;p240"/>
          <p:cNvCxnSpPr>
            <a:stCxn id="2664" idx="5"/>
            <a:endCxn id="2668"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679" name="Google Shape;2679;p240"/>
          <p:cNvCxnSpPr>
            <a:stCxn id="2664" idx="3"/>
            <a:endCxn id="2667"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680" name="Google Shape;2680;p240"/>
          <p:cNvCxnSpPr>
            <a:stCxn id="2665" idx="4"/>
            <a:endCxn id="2669"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681" name="Google Shape;2681;p240"/>
          <p:cNvCxnSpPr>
            <a:stCxn id="2666" idx="3"/>
            <a:endCxn id="2670" idx="0"/>
          </p:cNvCxnSpPr>
          <p:nvPr/>
        </p:nvCxnSpPr>
        <p:spPr>
          <a:xfrm flipH="1">
            <a:off x="5942891" y="3498102"/>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682" name="Google Shape;2682;p240"/>
          <p:cNvCxnSpPr>
            <a:stCxn id="2666" idx="6"/>
            <a:endCxn id="2672" idx="0"/>
          </p:cNvCxnSpPr>
          <p:nvPr/>
        </p:nvCxnSpPr>
        <p:spPr>
          <a:xfrm>
            <a:off x="7124925" y="3243225"/>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683" name="Google Shape;2683;p240"/>
          <p:cNvCxnSpPr>
            <a:stCxn id="2666" idx="4"/>
            <a:endCxn id="2671" idx="0"/>
          </p:cNvCxnSpPr>
          <p:nvPr/>
        </p:nvCxnSpPr>
        <p:spPr>
          <a:xfrm>
            <a:off x="6693825" y="360367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684" name="Google Shape;2684;p240"/>
          <p:cNvCxnSpPr>
            <a:stCxn id="2671" idx="3"/>
            <a:endCxn id="2673"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685" name="Google Shape;2685;p240"/>
          <p:cNvCxnSpPr>
            <a:stCxn id="2671" idx="5"/>
            <a:endCxn id="2674"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686" name="Google Shape;2686;p240"/>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687" name="Google Shape;2687;p240"/>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688" name="Google Shape;2688;p240"/>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689" name="Google Shape;2689;p240"/>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690" name="Google Shape;2690;p240"/>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691" name="Google Shape;2691;p240"/>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692" name="Google Shape;2692;p240"/>
          <p:cNvSpPr txBox="1"/>
          <p:nvPr/>
        </p:nvSpPr>
        <p:spPr>
          <a:xfrm>
            <a:off x="652150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693" name="Google Shape;2693;p240"/>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694" name="Google Shape;2694;p240"/>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695" name="Google Shape;2695;p240"/>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696" name="Google Shape;2696;p240"/>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697" name="Google Shape;2697;p240"/>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698" name="Google Shape;2698;p240"/>
          <p:cNvSpPr/>
          <p:nvPr/>
        </p:nvSpPr>
        <p:spPr>
          <a:xfrm>
            <a:off x="0" y="3527100"/>
            <a:ext cx="9144000" cy="333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40"/>
          <p:cNvSpPr txBox="1"/>
          <p:nvPr/>
        </p:nvSpPr>
        <p:spPr>
          <a:xfrm>
            <a:off x="5013100" y="1661375"/>
            <a:ext cx="55638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R|0 + sum of branches with 2 children...</a:t>
            </a:r>
            <a:endParaRPr>
              <a:solidFill>
                <a:srgbClr val="00FF00"/>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24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705" name="Google Shape;2705;p24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def count_n_children(t, n):</a:t>
            </a:r>
            <a:endParaRPr sz="2400">
              <a:solidFill>
                <a:schemeClr val="dk1"/>
              </a:solidFill>
            </a:endParaRPr>
          </a:p>
          <a:p>
            <a:pPr marL="0" lvl="0" indent="0" algn="l" rtl="0">
              <a:spcBef>
                <a:spcPts val="0"/>
              </a:spcBef>
              <a:spcAft>
                <a:spcPts val="0"/>
              </a:spcAft>
              <a:buNone/>
            </a:pPr>
            <a:r>
              <a:rPr lang="en" sz="2400">
                <a:solidFill>
                  <a:schemeClr val="dk1"/>
                </a:solidFill>
              </a:rPr>
              <a:t>   if t.is_leaf():</a:t>
            </a:r>
            <a:endParaRPr sz="2400">
              <a:solidFill>
                <a:schemeClr val="dk1"/>
              </a:solidFill>
            </a:endParaRPr>
          </a:p>
          <a:p>
            <a:pPr marL="0" lvl="0" indent="0" algn="l" rtl="0">
              <a:spcBef>
                <a:spcPts val="0"/>
              </a:spcBef>
              <a:spcAft>
                <a:spcPts val="0"/>
              </a:spcAft>
              <a:buNone/>
            </a:pPr>
            <a:r>
              <a:rPr lang="en" sz="2400">
                <a:solidFill>
                  <a:schemeClr val="dk1"/>
                </a:solidFill>
              </a:rPr>
              <a:t>      return 0</a:t>
            </a:r>
            <a:endParaRPr sz="2400">
              <a:solidFill>
                <a:schemeClr val="dk1"/>
              </a:solidFill>
            </a:endParaRPr>
          </a:p>
          <a:p>
            <a:pPr marL="0" lvl="0" indent="0" algn="l" rtl="0">
              <a:spcBef>
                <a:spcPts val="0"/>
              </a:spcBef>
              <a:spcAft>
                <a:spcPts val="0"/>
              </a:spcAft>
              <a:buNone/>
            </a:pPr>
            <a:r>
              <a:rPr lang="en" sz="2400">
                <a:solidFill>
                  <a:schemeClr val="dk1"/>
                </a:solidFill>
              </a:rPr>
              <a:t>   if len(t.branches) == n:</a:t>
            </a:r>
            <a:endParaRPr sz="2400">
              <a:solidFill>
                <a:schemeClr val="dk1"/>
              </a:solidFill>
            </a:endParaRPr>
          </a:p>
          <a:p>
            <a:pPr marL="0" lvl="0" indent="0" algn="l" rtl="0">
              <a:spcBef>
                <a:spcPts val="0"/>
              </a:spcBef>
              <a:spcAft>
                <a:spcPts val="0"/>
              </a:spcAft>
              <a:buNone/>
            </a:pPr>
            <a:r>
              <a:rPr lang="en" sz="2400">
                <a:solidFill>
                  <a:schemeClr val="dk1"/>
                </a:solidFill>
              </a:rPr>
              <a:t>      return 1 + sum([count_n_children(b, n) for b in t.branches])</a:t>
            </a:r>
            <a:endParaRPr sz="2400">
              <a:solidFill>
                <a:schemeClr val="dk1"/>
              </a:solidFill>
            </a:endParaRPr>
          </a:p>
          <a:p>
            <a:pPr marL="0" lvl="0" indent="0" algn="l" rtl="0">
              <a:spcBef>
                <a:spcPts val="0"/>
              </a:spcBef>
              <a:spcAft>
                <a:spcPts val="0"/>
              </a:spcAft>
              <a:buNone/>
            </a:pPr>
            <a:r>
              <a:rPr lang="en" sz="2400">
                <a:solidFill>
                  <a:schemeClr val="dk1"/>
                </a:solidFill>
              </a:rPr>
              <a:t>   return sum([count_n_children(b, n) for b in t.branches])</a:t>
            </a:r>
            <a:endParaRPr sz="2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24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711" name="Google Shape;2711;p24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def count_n_children(t, n):</a:t>
            </a:r>
            <a:endParaRPr sz="2400">
              <a:solidFill>
                <a:schemeClr val="dk1"/>
              </a:solidFill>
            </a:endParaRPr>
          </a:p>
          <a:p>
            <a:pPr marL="0" lvl="0" indent="0" algn="l" rtl="0">
              <a:spcBef>
                <a:spcPts val="0"/>
              </a:spcBef>
              <a:spcAft>
                <a:spcPts val="0"/>
              </a:spcAft>
              <a:buNone/>
            </a:pPr>
            <a:r>
              <a:rPr lang="en" sz="2400">
                <a:solidFill>
                  <a:schemeClr val="dk1"/>
                </a:solidFill>
              </a:rPr>
              <a:t>   if t.is_leaf():</a:t>
            </a:r>
            <a:endParaRPr sz="2400">
              <a:solidFill>
                <a:schemeClr val="dk1"/>
              </a:solidFill>
            </a:endParaRPr>
          </a:p>
          <a:p>
            <a:pPr marL="0" lvl="0" indent="0" algn="l" rtl="0">
              <a:spcBef>
                <a:spcPts val="0"/>
              </a:spcBef>
              <a:spcAft>
                <a:spcPts val="0"/>
              </a:spcAft>
              <a:buNone/>
            </a:pPr>
            <a:r>
              <a:rPr lang="en" sz="2400">
                <a:solidFill>
                  <a:schemeClr val="dk1"/>
                </a:solidFill>
              </a:rPr>
              <a:t>      return 0</a:t>
            </a:r>
            <a:endParaRPr sz="2400">
              <a:solidFill>
                <a:schemeClr val="dk1"/>
              </a:solidFill>
            </a:endParaRPr>
          </a:p>
          <a:p>
            <a:pPr marL="0" lvl="0" indent="0" algn="l" rtl="0">
              <a:spcBef>
                <a:spcPts val="0"/>
              </a:spcBef>
              <a:spcAft>
                <a:spcPts val="0"/>
              </a:spcAft>
              <a:buNone/>
            </a:pPr>
            <a:r>
              <a:rPr lang="en" sz="2400">
                <a:solidFill>
                  <a:schemeClr val="dk1"/>
                </a:solidFill>
              </a:rPr>
              <a:t>   if len(t.branches) == n:</a:t>
            </a:r>
            <a:endParaRPr sz="2400">
              <a:solidFill>
                <a:schemeClr val="dk1"/>
              </a:solidFill>
            </a:endParaRPr>
          </a:p>
          <a:p>
            <a:pPr marL="0" lvl="0" indent="0" algn="l" rtl="0">
              <a:spcBef>
                <a:spcPts val="0"/>
              </a:spcBef>
              <a:spcAft>
                <a:spcPts val="0"/>
              </a:spcAft>
              <a:buNone/>
            </a:pPr>
            <a:r>
              <a:rPr lang="en" sz="2400">
                <a:solidFill>
                  <a:schemeClr val="dk1"/>
                </a:solidFill>
              </a:rPr>
              <a:t>      return 1 + sum([count_n_children(b, n) for b in t.branches])</a:t>
            </a:r>
            <a:endParaRPr sz="2400">
              <a:solidFill>
                <a:schemeClr val="dk1"/>
              </a:solidFill>
            </a:endParaRPr>
          </a:p>
          <a:p>
            <a:pPr marL="0" lvl="0" indent="0" algn="l" rtl="0">
              <a:spcBef>
                <a:spcPts val="0"/>
              </a:spcBef>
              <a:spcAft>
                <a:spcPts val="0"/>
              </a:spcAft>
              <a:buNone/>
            </a:pPr>
            <a:r>
              <a:rPr lang="en" sz="2400">
                <a:solidFill>
                  <a:schemeClr val="dk1"/>
                </a:solidFill>
              </a:rPr>
              <a:t>   return sum([count_n_children(b, n) for b in t.branches])</a:t>
            </a:r>
            <a:endParaRPr sz="2400"/>
          </a:p>
        </p:txBody>
      </p:sp>
      <p:sp>
        <p:nvSpPr>
          <p:cNvPr id="2712" name="Google Shape;2712;p242"/>
          <p:cNvSpPr/>
          <p:nvPr/>
        </p:nvSpPr>
        <p:spPr>
          <a:xfrm>
            <a:off x="144900" y="2067050"/>
            <a:ext cx="3795900" cy="76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sp>
        <p:nvSpPr>
          <p:cNvPr id="637" name="Google Shape;637;p1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Lambda Expressions</a:t>
            </a:r>
            <a:endParaRPr sz="3600"/>
          </a:p>
        </p:txBody>
      </p:sp>
      <p:sp>
        <p:nvSpPr>
          <p:cNvPr id="638" name="Google Shape;638;p11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A </a:t>
            </a:r>
            <a:r>
              <a:rPr lang="en" b="1">
                <a:solidFill>
                  <a:srgbClr val="4A86E8"/>
                </a:solidFill>
              </a:rPr>
              <a:t>lambda expression </a:t>
            </a:r>
            <a:r>
              <a:rPr lang="en"/>
              <a:t>is an expression that evaluates to a function.</a:t>
            </a:r>
            <a:endParaRPr/>
          </a:p>
          <a:p>
            <a:pPr marL="0" lvl="0" indent="0" algn="l" rtl="0">
              <a:spcBef>
                <a:spcPts val="1600"/>
              </a:spcBef>
              <a:spcAft>
                <a:spcPts val="0"/>
              </a:spcAft>
              <a:buNone/>
            </a:pPr>
            <a:endParaRPr>
              <a:solidFill>
                <a:schemeClr val="dk1"/>
              </a:solidFill>
            </a:endParaRPr>
          </a:p>
          <a:p>
            <a:pPr marL="45720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r>
              <a:rPr lang="en">
                <a:solidFill>
                  <a:schemeClr val="dk1"/>
                </a:solidFill>
              </a:rPr>
              <a:t>In the above example, on line 1, the RHS is a lambda expression that evaluates to a function; and then we are binding it to </a:t>
            </a:r>
            <a:r>
              <a:rPr lang="en" b="1">
                <a:solidFill>
                  <a:schemeClr val="dk1"/>
                </a:solidFill>
              </a:rPr>
              <a:t>f</a:t>
            </a:r>
            <a:r>
              <a:rPr lang="en">
                <a:solidFill>
                  <a:schemeClr val="dk1"/>
                </a:solidFill>
              </a:rPr>
              <a:t>.</a:t>
            </a:r>
            <a:endParaRPr>
              <a:solidFill>
                <a:schemeClr val="dk1"/>
              </a:solidFill>
            </a:endParaRPr>
          </a:p>
          <a:p>
            <a:pPr marL="0" lvl="0" indent="0" algn="l" rtl="0">
              <a:spcBef>
                <a:spcPts val="1600"/>
              </a:spcBef>
              <a:spcAft>
                <a:spcPts val="0"/>
              </a:spcAft>
              <a:buNone/>
            </a:pPr>
            <a:r>
              <a:rPr lang="en">
                <a:solidFill>
                  <a:schemeClr val="dk1"/>
                </a:solidFill>
              </a:rPr>
              <a:t>Note:</a:t>
            </a:r>
            <a:endParaRPr>
              <a:solidFill>
                <a:schemeClr val="dk1"/>
              </a:solidFill>
            </a:endParaRPr>
          </a:p>
          <a:p>
            <a:pPr marL="457200" lvl="0" indent="-355600" algn="l" rtl="0">
              <a:spcBef>
                <a:spcPts val="1600"/>
              </a:spcBef>
              <a:spcAft>
                <a:spcPts val="0"/>
              </a:spcAft>
              <a:buClr>
                <a:schemeClr val="dk1"/>
              </a:buClr>
              <a:buSzPts val="2000"/>
              <a:buChar char="●"/>
            </a:pPr>
            <a:r>
              <a:rPr lang="en">
                <a:solidFill>
                  <a:schemeClr val="dk1"/>
                </a:solidFill>
              </a:rPr>
              <a:t>Lambda functions have no intrinsic name</a:t>
            </a:r>
            <a:endParaRPr>
              <a:solidFill>
                <a:schemeClr val="dk1"/>
              </a:solidFill>
            </a:endParaRPr>
          </a:p>
          <a:p>
            <a:pPr marL="457200" lvl="0" indent="-355600" algn="l" rtl="0">
              <a:spcBef>
                <a:spcPts val="0"/>
              </a:spcBef>
              <a:spcAft>
                <a:spcPts val="0"/>
              </a:spcAft>
              <a:buClr>
                <a:schemeClr val="dk1"/>
              </a:buClr>
              <a:buSzPts val="2000"/>
              <a:buChar char="●"/>
            </a:pPr>
            <a:r>
              <a:rPr lang="en">
                <a:solidFill>
                  <a:schemeClr val="dk1"/>
                </a:solidFill>
              </a:rPr>
              <a:t>Their parent frame is the frame in which they were defined</a:t>
            </a:r>
            <a:endParaRPr>
              <a:solidFill>
                <a:schemeClr val="dk1"/>
              </a:solidFill>
            </a:endParaRPr>
          </a:p>
        </p:txBody>
      </p:sp>
      <p:sp>
        <p:nvSpPr>
          <p:cNvPr id="639" name="Google Shape;639;p117"/>
          <p:cNvSpPr txBox="1"/>
          <p:nvPr/>
        </p:nvSpPr>
        <p:spPr>
          <a:xfrm>
            <a:off x="1557075" y="2063050"/>
            <a:ext cx="5864100" cy="11472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a:latin typeface="Roboto Mono"/>
                <a:ea typeface="Roboto Mono"/>
                <a:cs typeface="Roboto Mono"/>
                <a:sym typeface="Roboto Mono"/>
              </a:rPr>
              <a:t>&gt;&gt;&gt;</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f </a:t>
            </a:r>
            <a:r>
              <a:rPr lang="en" sz="1800" b="1">
                <a:solidFill>
                  <a:srgbClr val="FF9900"/>
                </a:solidFill>
                <a:latin typeface="Roboto Mono"/>
                <a:ea typeface="Roboto Mono"/>
                <a:cs typeface="Roboto Mono"/>
                <a:sym typeface="Roboto Mono"/>
              </a:rPr>
              <a:t>= lambda</a:t>
            </a:r>
            <a:r>
              <a:rPr lang="en" sz="1800" b="1">
                <a:latin typeface="Roboto Mono"/>
                <a:ea typeface="Roboto Mono"/>
                <a:cs typeface="Roboto Mono"/>
                <a:sym typeface="Roboto Mono"/>
              </a:rPr>
              <a:t> </a:t>
            </a:r>
            <a:r>
              <a:rPr lang="en" sz="1800">
                <a:solidFill>
                  <a:srgbClr val="7A5FE7"/>
                </a:solidFill>
                <a:latin typeface="Roboto Mono"/>
                <a:ea typeface="Roboto Mono"/>
                <a:cs typeface="Roboto Mono"/>
                <a:sym typeface="Roboto Mono"/>
              </a:rPr>
              <a:t>x</a:t>
            </a:r>
            <a:r>
              <a:rPr lang="en" sz="1800">
                <a:latin typeface="Roboto Mono"/>
                <a:ea typeface="Roboto Mono"/>
                <a:cs typeface="Roboto Mono"/>
                <a:sym typeface="Roboto Mono"/>
              </a:rPr>
              <a:t>: x * x</a:t>
            </a:r>
            <a:endParaRPr sz="1800">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&gt;&gt;&gt; f(2)</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4</a:t>
            </a:r>
            <a:endParaRPr sz="1800">
              <a:solidFill>
                <a:schemeClr val="dk1"/>
              </a:solidFill>
              <a:latin typeface="Roboto Mono"/>
              <a:ea typeface="Roboto Mono"/>
              <a:cs typeface="Roboto Mono"/>
              <a:sym typeface="Roboto Mono"/>
            </a:endParaRPr>
          </a:p>
        </p:txBody>
      </p:sp>
      <p:sp>
        <p:nvSpPr>
          <p:cNvPr id="640" name="Google Shape;640;p117"/>
          <p:cNvSpPr txBox="1"/>
          <p:nvPr/>
        </p:nvSpPr>
        <p:spPr>
          <a:xfrm>
            <a:off x="1557075" y="5445675"/>
            <a:ext cx="5864100" cy="11472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a:latin typeface="Roboto Mono"/>
                <a:ea typeface="Roboto Mono"/>
                <a:cs typeface="Roboto Mono"/>
                <a:sym typeface="Roboto Mono"/>
              </a:rPr>
              <a:t>do_twice(</a:t>
            </a:r>
            <a:r>
              <a:rPr lang="en" sz="1800" b="1">
                <a:solidFill>
                  <a:srgbClr val="FF9900"/>
                </a:solidFill>
                <a:latin typeface="Roboto Mono"/>
                <a:ea typeface="Roboto Mono"/>
                <a:cs typeface="Roboto Mono"/>
                <a:sym typeface="Roboto Mono"/>
              </a:rPr>
              <a:t>lambda</a:t>
            </a:r>
            <a:r>
              <a:rPr lang="en" sz="1800">
                <a:latin typeface="Roboto Mono"/>
                <a:ea typeface="Roboto Mono"/>
                <a:cs typeface="Roboto Mono"/>
                <a:sym typeface="Roboto Mono"/>
              </a:rPr>
              <a:t>: print(</a:t>
            </a:r>
            <a:r>
              <a:rPr lang="en" sz="1800">
                <a:solidFill>
                  <a:srgbClr val="6AA84F"/>
                </a:solidFill>
                <a:latin typeface="Roboto Mono"/>
                <a:ea typeface="Roboto Mono"/>
                <a:cs typeface="Roboto Mono"/>
                <a:sym typeface="Roboto Mono"/>
              </a:rPr>
              <a:t>“Hello!”</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marL="0" lvl="0" indent="0" algn="ctr" rtl="0">
              <a:lnSpc>
                <a:spcPct val="130000"/>
              </a:lnSpc>
              <a:spcBef>
                <a:spcPts val="0"/>
              </a:spcBef>
              <a:spcAft>
                <a:spcPts val="0"/>
              </a:spcAft>
              <a:buClr>
                <a:schemeClr val="dk1"/>
              </a:buClr>
              <a:buSzPts val="1100"/>
              <a:buFont typeface="Arial"/>
              <a:buNone/>
            </a:pPr>
            <a:r>
              <a:rPr lang="en" sz="3000" u="sng">
                <a:solidFill>
                  <a:schemeClr val="hlink"/>
                </a:solidFill>
                <a:latin typeface="Roboto Mono"/>
                <a:ea typeface="Roboto Mono"/>
                <a:cs typeface="Roboto Mono"/>
                <a:sym typeface="Roboto Mono"/>
                <a:hlinkClick r:id="rId3"/>
              </a:rPr>
              <a:t>http://bit.ly/lambda4eva</a:t>
            </a:r>
            <a:endParaRPr sz="3000">
              <a:latin typeface="Roboto Mono"/>
              <a:ea typeface="Roboto Mono"/>
              <a:cs typeface="Roboto Mono"/>
              <a:sym typeface="Roboto Mono"/>
            </a:endParaRPr>
          </a:p>
          <a:p>
            <a:pPr marL="0" lvl="0" indent="0" algn="ctr" rtl="0">
              <a:lnSpc>
                <a:spcPct val="130000"/>
              </a:lnSpc>
              <a:spcBef>
                <a:spcPts val="0"/>
              </a:spcBef>
              <a:spcAft>
                <a:spcPts val="0"/>
              </a:spcAft>
              <a:buClr>
                <a:schemeClr val="dk1"/>
              </a:buClr>
              <a:buSzPts val="1100"/>
              <a:buFont typeface="Arial"/>
              <a:buNone/>
            </a:pPr>
            <a:endParaRPr sz="3000">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animEffect transition="in" filter="fade">
                                      <p:cBhvr>
                                        <p:cTn id="7" dur="1"/>
                                        <p:tgtEl>
                                          <p:spTgt spid="6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8">
                                            <p:txEl>
                                              <p:pRg st="1" end="1"/>
                                            </p:txEl>
                                          </p:spTgt>
                                        </p:tgtEl>
                                        <p:attrNameLst>
                                          <p:attrName>style.visibility</p:attrName>
                                        </p:attrNameLst>
                                      </p:cBhvr>
                                      <p:to>
                                        <p:strVal val="visible"/>
                                      </p:to>
                                    </p:set>
                                    <p:animEffect transition="in" filter="fade">
                                      <p:cBhvr>
                                        <p:cTn id="12" dur="1"/>
                                        <p:tgtEl>
                                          <p:spTgt spid="6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8">
                                            <p:txEl>
                                              <p:pRg st="2" end="2"/>
                                            </p:txEl>
                                          </p:spTgt>
                                        </p:tgtEl>
                                        <p:attrNameLst>
                                          <p:attrName>style.visibility</p:attrName>
                                        </p:attrNameLst>
                                      </p:cBhvr>
                                      <p:to>
                                        <p:strVal val="visible"/>
                                      </p:to>
                                    </p:set>
                                    <p:animEffect transition="in" filter="fade">
                                      <p:cBhvr>
                                        <p:cTn id="17" dur="1"/>
                                        <p:tgtEl>
                                          <p:spTgt spid="6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8">
                                            <p:txEl>
                                              <p:pRg st="3" end="3"/>
                                            </p:txEl>
                                          </p:spTgt>
                                        </p:tgtEl>
                                        <p:attrNameLst>
                                          <p:attrName>style.visibility</p:attrName>
                                        </p:attrNameLst>
                                      </p:cBhvr>
                                      <p:to>
                                        <p:strVal val="visible"/>
                                      </p:to>
                                    </p:set>
                                    <p:animEffect transition="in" filter="fade">
                                      <p:cBhvr>
                                        <p:cTn id="22" dur="1"/>
                                        <p:tgtEl>
                                          <p:spTgt spid="6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8">
                                            <p:txEl>
                                              <p:pRg st="4" end="4"/>
                                            </p:txEl>
                                          </p:spTgt>
                                        </p:tgtEl>
                                        <p:attrNameLst>
                                          <p:attrName>style.visibility</p:attrName>
                                        </p:attrNameLst>
                                      </p:cBhvr>
                                      <p:to>
                                        <p:strVal val="visible"/>
                                      </p:to>
                                    </p:set>
                                    <p:animEffect transition="in" filter="fade">
                                      <p:cBhvr>
                                        <p:cTn id="27" dur="1"/>
                                        <p:tgtEl>
                                          <p:spTgt spid="6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8">
                                            <p:txEl>
                                              <p:pRg st="5" end="5"/>
                                            </p:txEl>
                                          </p:spTgt>
                                        </p:tgtEl>
                                        <p:attrNameLst>
                                          <p:attrName>style.visibility</p:attrName>
                                        </p:attrNameLst>
                                      </p:cBhvr>
                                      <p:to>
                                        <p:strVal val="visible"/>
                                      </p:to>
                                    </p:set>
                                    <p:animEffect transition="in" filter="fade">
                                      <p:cBhvr>
                                        <p:cTn id="32" dur="1"/>
                                        <p:tgtEl>
                                          <p:spTgt spid="6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38">
                                            <p:txEl>
                                              <p:pRg st="6" end="6"/>
                                            </p:txEl>
                                          </p:spTgt>
                                        </p:tgtEl>
                                        <p:attrNameLst>
                                          <p:attrName>style.visibility</p:attrName>
                                        </p:attrNameLst>
                                      </p:cBhvr>
                                      <p:to>
                                        <p:strVal val="visible"/>
                                      </p:to>
                                    </p:set>
                                    <p:animEffect transition="in" filter="fade">
                                      <p:cBhvr>
                                        <p:cTn id="37" dur="1"/>
                                        <p:tgtEl>
                                          <p:spTgt spid="6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0"/>
                                        </p:tgtEl>
                                        <p:attrNameLst>
                                          <p:attrName>style.visibility</p:attrName>
                                        </p:attrNameLst>
                                      </p:cBhvr>
                                      <p:to>
                                        <p:strVal val="visible"/>
                                      </p:to>
                                    </p:set>
                                    <p:animEffect transition="in" filter="fade">
                                      <p:cBhvr>
                                        <p:cTn id="42" dur="1"/>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24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
        <p:nvSpPr>
          <p:cNvPr id="2718" name="Google Shape;2718;p24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def count_n_children(t, n):</a:t>
            </a:r>
            <a:endParaRPr sz="2400">
              <a:solidFill>
                <a:schemeClr val="dk1"/>
              </a:solidFill>
            </a:endParaRPr>
          </a:p>
          <a:p>
            <a:pPr marL="0" lvl="0" indent="0" algn="l" rtl="0">
              <a:spcBef>
                <a:spcPts val="0"/>
              </a:spcBef>
              <a:spcAft>
                <a:spcPts val="0"/>
              </a:spcAft>
              <a:buNone/>
            </a:pPr>
            <a:r>
              <a:rPr lang="en" sz="2400">
                <a:solidFill>
                  <a:schemeClr val="dk1"/>
                </a:solidFill>
              </a:rPr>
              <a:t>   if len(t.branches) == n:</a:t>
            </a:r>
            <a:endParaRPr sz="2400">
              <a:solidFill>
                <a:schemeClr val="dk1"/>
              </a:solidFill>
            </a:endParaRPr>
          </a:p>
          <a:p>
            <a:pPr marL="0" lvl="0" indent="0" algn="l" rtl="0">
              <a:spcBef>
                <a:spcPts val="0"/>
              </a:spcBef>
              <a:spcAft>
                <a:spcPts val="0"/>
              </a:spcAft>
              <a:buNone/>
            </a:pPr>
            <a:r>
              <a:rPr lang="en" sz="2400">
                <a:solidFill>
                  <a:schemeClr val="dk1"/>
                </a:solidFill>
              </a:rPr>
              <a:t>      return 1 + sum([count_n_children(b, n) for b in t.branches])</a:t>
            </a:r>
            <a:endParaRPr sz="2400">
              <a:solidFill>
                <a:schemeClr val="dk1"/>
              </a:solidFill>
            </a:endParaRPr>
          </a:p>
          <a:p>
            <a:pPr marL="0" lvl="0" indent="0" algn="l" rtl="0">
              <a:spcBef>
                <a:spcPts val="0"/>
              </a:spcBef>
              <a:spcAft>
                <a:spcPts val="0"/>
              </a:spcAft>
              <a:buNone/>
            </a:pPr>
            <a:r>
              <a:rPr lang="en" sz="2400">
                <a:solidFill>
                  <a:schemeClr val="dk1"/>
                </a:solidFill>
              </a:rPr>
              <a:t>   return sum([count_n_children(b, n) for b in t.branches]) </a:t>
            </a:r>
            <a:endParaRPr sz="2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24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#2: Spring Pruning (Spring 2017, Q4)</a:t>
            </a:r>
            <a:endParaRPr/>
          </a:p>
        </p:txBody>
      </p:sp>
      <p:sp>
        <p:nvSpPr>
          <p:cNvPr id="2724" name="Google Shape;2724;p24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Fill in the function prune below so that given a Tree with integer labels, it (destructively) deletes all nodes whose label is strictly less than that of their parent if their parent is at even depth, or whose label is strictly greater than that of their parent if their parent is at odd depth. Deleting a node deletes the entire subtree below it. The root of the entire tree is at depth 0. For example, given the tree on the left, your function should produce the tree on the right without creating any new Tree nodes. The function prune does not return a value.</a:t>
            </a:r>
            <a:endParaRPr sz="2400">
              <a:solidFill>
                <a:schemeClr val="dk1"/>
              </a:solidFill>
            </a:endParaRPr>
          </a:p>
          <a:p>
            <a:pPr marL="0" lvl="0" indent="0" algn="l" rtl="0">
              <a:spcBef>
                <a:spcPts val="1600"/>
              </a:spcBef>
              <a:spcAft>
                <a:spcPts val="1600"/>
              </a:spcAft>
              <a:buNone/>
            </a:pPr>
            <a:endParaRPr sz="24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24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 prune(t):</a:t>
            </a:r>
            <a:endParaRPr>
              <a:solidFill>
                <a:schemeClr val="dk1"/>
              </a:solidFill>
            </a:endParaRPr>
          </a:p>
        </p:txBody>
      </p:sp>
      <p:sp>
        <p:nvSpPr>
          <p:cNvPr id="2730" name="Google Shape;2730;p2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24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 prune(t):</a:t>
            </a:r>
            <a:br>
              <a:rPr lang="en"/>
            </a:br>
            <a:r>
              <a:rPr lang="en"/>
              <a:t>	def prune_level(t, d):</a:t>
            </a:r>
            <a:br>
              <a:rPr lang="en"/>
            </a:br>
            <a:endParaRPr>
              <a:solidFill>
                <a:schemeClr val="dk1"/>
              </a:solidFill>
            </a:endParaRPr>
          </a:p>
        </p:txBody>
      </p:sp>
      <p:sp>
        <p:nvSpPr>
          <p:cNvPr id="2736" name="Google Shape;2736;p24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24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 prune(t):</a:t>
            </a:r>
            <a:br>
              <a:rPr lang="en"/>
            </a:br>
            <a:r>
              <a:rPr lang="en"/>
              <a:t>	def prune_level(t, d):</a:t>
            </a:r>
            <a:br>
              <a:rPr lang="en"/>
            </a:br>
            <a:r>
              <a:rPr lang="en"/>
              <a:t>		</a:t>
            </a:r>
            <a:br>
              <a:rPr lang="en"/>
            </a:br>
            <a:r>
              <a:rPr lang="en"/>
              <a:t>			</a:t>
            </a:r>
            <a:br>
              <a:rPr lang="en"/>
            </a:br>
            <a:r>
              <a:rPr lang="en"/>
              <a:t>		</a:t>
            </a:r>
            <a:br>
              <a:rPr lang="en"/>
            </a:br>
            <a:r>
              <a:rPr lang="en"/>
              <a:t>			</a:t>
            </a:r>
            <a:br>
              <a:rPr lang="en">
                <a:solidFill>
                  <a:schemeClr val="dk1"/>
                </a:solidFill>
              </a:rPr>
            </a:br>
            <a:r>
              <a:rPr lang="en">
                <a:solidFill>
                  <a:schemeClr val="dk1"/>
                </a:solidFill>
              </a:rPr>
              <a:t>		</a:t>
            </a:r>
            <a:br>
              <a:rPr lang="en">
                <a:solidFill>
                  <a:schemeClr val="dk1"/>
                </a:solidFill>
              </a:rPr>
            </a:br>
            <a:r>
              <a:rPr lang="en">
                <a:solidFill>
                  <a:schemeClr val="dk1"/>
                </a:solidFill>
              </a:rPr>
              <a:t>			</a:t>
            </a:r>
            <a:br>
              <a:rPr lang="en">
                <a:solidFill>
                  <a:schemeClr val="dk1"/>
                </a:solidFill>
              </a:rPr>
            </a:br>
            <a:r>
              <a:rPr lang="en">
                <a:solidFill>
                  <a:schemeClr val="dk1"/>
                </a:solidFill>
              </a:rPr>
              <a:t>	prune_level(t, 0)</a:t>
            </a:r>
            <a:endParaRPr>
              <a:solidFill>
                <a:schemeClr val="dk1"/>
              </a:solidFill>
            </a:endParaRPr>
          </a:p>
        </p:txBody>
      </p:sp>
      <p:sp>
        <p:nvSpPr>
          <p:cNvPr id="2742" name="Google Shape;2742;p24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24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prune(t)</a:t>
            </a:r>
            <a:endParaRPr/>
          </a:p>
        </p:txBody>
      </p:sp>
      <p:sp>
        <p:nvSpPr>
          <p:cNvPr id="2748" name="Google Shape;2748;p248"/>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48"/>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48"/>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8"/>
          <p:cNvSpPr/>
          <p:nvPr/>
        </p:nvSpPr>
        <p:spPr>
          <a:xfrm>
            <a:off x="626272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8"/>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48"/>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48"/>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48"/>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48"/>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48"/>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48"/>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48"/>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0" name="Google Shape;2760;p248"/>
          <p:cNvCxnSpPr>
            <a:stCxn id="2748" idx="3"/>
            <a:endCxn id="2749"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761" name="Google Shape;2761;p248"/>
          <p:cNvCxnSpPr>
            <a:stCxn id="2748" idx="4"/>
            <a:endCxn id="2750"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762" name="Google Shape;2762;p248"/>
          <p:cNvCxnSpPr>
            <a:stCxn id="2748" idx="5"/>
            <a:endCxn id="2751" idx="1"/>
          </p:cNvCxnSpPr>
          <p:nvPr/>
        </p:nvCxnSpPr>
        <p:spPr>
          <a:xfrm>
            <a:off x="4559309" y="2048527"/>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2763" name="Google Shape;2763;p248"/>
          <p:cNvCxnSpPr>
            <a:stCxn id="2749" idx="5"/>
            <a:endCxn id="2753"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764" name="Google Shape;2764;p248"/>
          <p:cNvCxnSpPr>
            <a:stCxn id="2749" idx="3"/>
            <a:endCxn id="2752"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765" name="Google Shape;2765;p248"/>
          <p:cNvCxnSpPr>
            <a:stCxn id="2750" idx="4"/>
            <a:endCxn id="2754"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766" name="Google Shape;2766;p248"/>
          <p:cNvCxnSpPr>
            <a:stCxn id="2751" idx="3"/>
            <a:endCxn id="2755" idx="0"/>
          </p:cNvCxnSpPr>
          <p:nvPr/>
        </p:nvCxnSpPr>
        <p:spPr>
          <a:xfrm flipH="1">
            <a:off x="5942891" y="3498102"/>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767" name="Google Shape;2767;p248"/>
          <p:cNvCxnSpPr>
            <a:stCxn id="2751" idx="6"/>
            <a:endCxn id="2757" idx="0"/>
          </p:cNvCxnSpPr>
          <p:nvPr/>
        </p:nvCxnSpPr>
        <p:spPr>
          <a:xfrm>
            <a:off x="7124925" y="3243225"/>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2768" name="Google Shape;2768;p248"/>
          <p:cNvCxnSpPr>
            <a:stCxn id="2751" idx="4"/>
            <a:endCxn id="2756" idx="0"/>
          </p:cNvCxnSpPr>
          <p:nvPr/>
        </p:nvCxnSpPr>
        <p:spPr>
          <a:xfrm>
            <a:off x="6693825" y="360367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769" name="Google Shape;2769;p248"/>
          <p:cNvCxnSpPr>
            <a:stCxn id="2756" idx="3"/>
            <a:endCxn id="2758"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770" name="Google Shape;2770;p248"/>
          <p:cNvCxnSpPr>
            <a:stCxn id="2756" idx="5"/>
            <a:endCxn id="2759"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771" name="Google Shape;2771;p248"/>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772" name="Google Shape;2772;p248"/>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773" name="Google Shape;2773;p248"/>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774" name="Google Shape;2774;p248"/>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775" name="Google Shape;2775;p248"/>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776" name="Google Shape;2776;p248"/>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777" name="Google Shape;2777;p248"/>
          <p:cNvSpPr txBox="1"/>
          <p:nvPr/>
        </p:nvSpPr>
        <p:spPr>
          <a:xfrm>
            <a:off x="652150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778" name="Google Shape;2778;p248"/>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779" name="Google Shape;2779;p248"/>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780" name="Google Shape;2780;p248"/>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781" name="Google Shape;2781;p248"/>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782" name="Google Shape;2782;p248"/>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783" name="Google Shape;2783;p248"/>
          <p:cNvSpPr/>
          <p:nvPr/>
        </p:nvSpPr>
        <p:spPr>
          <a:xfrm>
            <a:off x="0" y="3527100"/>
            <a:ext cx="9144000" cy="333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p24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prune(t)</a:t>
            </a:r>
            <a:endParaRPr/>
          </a:p>
        </p:txBody>
      </p:sp>
      <p:sp>
        <p:nvSpPr>
          <p:cNvPr id="2789" name="Google Shape;2789;p249"/>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49"/>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49"/>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49"/>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49"/>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49"/>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49"/>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49"/>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49"/>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49"/>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49"/>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0" name="Google Shape;2800;p249"/>
          <p:cNvCxnSpPr>
            <a:stCxn id="2789" idx="3"/>
            <a:endCxn id="2790"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801" name="Google Shape;2801;p249"/>
          <p:cNvCxnSpPr>
            <a:stCxn id="2789" idx="4"/>
            <a:endCxn id="2791"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802" name="Google Shape;2802;p249"/>
          <p:cNvCxnSpPr>
            <a:stCxn id="2790" idx="5"/>
            <a:endCxn id="2793"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803" name="Google Shape;2803;p249"/>
          <p:cNvCxnSpPr>
            <a:stCxn id="2790" idx="3"/>
            <a:endCxn id="2792"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804" name="Google Shape;2804;p249"/>
          <p:cNvCxnSpPr>
            <a:stCxn id="2791" idx="4"/>
            <a:endCxn id="2794"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805" name="Google Shape;2805;p249"/>
          <p:cNvCxnSpPr>
            <a:stCxn id="2806" idx="4"/>
            <a:endCxn id="2796" idx="0"/>
          </p:cNvCxnSpPr>
          <p:nvPr/>
        </p:nvCxnSpPr>
        <p:spPr>
          <a:xfrm>
            <a:off x="6693700" y="360352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807" name="Google Shape;2807;p249"/>
          <p:cNvCxnSpPr>
            <a:stCxn id="2796" idx="3"/>
            <a:endCxn id="2798"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808" name="Google Shape;2808;p249"/>
          <p:cNvCxnSpPr>
            <a:stCxn id="2796" idx="5"/>
            <a:endCxn id="2799"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809" name="Google Shape;2809;p249"/>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810" name="Google Shape;2810;p249"/>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811" name="Google Shape;2811;p249"/>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812" name="Google Shape;2812;p249"/>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813" name="Google Shape;2813;p249"/>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814" name="Google Shape;2814;p249"/>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815" name="Google Shape;2815;p249"/>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816" name="Google Shape;2816;p249"/>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817" name="Google Shape;2817;p249"/>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818" name="Google Shape;2818;p249"/>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819" name="Google Shape;2819;p249"/>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820" name="Google Shape;2820;p249"/>
          <p:cNvSpPr/>
          <p:nvPr/>
        </p:nvSpPr>
        <p:spPr>
          <a:xfrm>
            <a:off x="0" y="3527100"/>
            <a:ext cx="9144000" cy="333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25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def prune(t):</a:t>
            </a:r>
            <a:br>
              <a:rPr lang="en" dirty="0"/>
            </a:br>
            <a:r>
              <a:rPr lang="en" dirty="0"/>
              <a:t>	def prune_level(t, d):</a:t>
            </a:r>
            <a:br>
              <a:rPr lang="en" dirty="0"/>
            </a:br>
            <a:r>
              <a:rPr lang="en" dirty="0"/>
              <a:t>	    if d % 2 == 0:</a:t>
            </a:r>
            <a:br>
              <a:rPr lang="en" dirty="0"/>
            </a:br>
            <a:r>
              <a:rPr lang="en" dirty="0"/>
              <a:t>			</a:t>
            </a:r>
            <a:br>
              <a:rPr lang="en" dirty="0"/>
            </a:br>
            <a:r>
              <a:rPr lang="en" dirty="0"/>
              <a:t>		</a:t>
            </a:r>
            <a:br>
              <a:rPr lang="en" dirty="0"/>
            </a:br>
            <a:r>
              <a:rPr lang="en" dirty="0"/>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prune_level(t, 0)</a:t>
            </a:r>
            <a:endParaRPr dirty="0">
              <a:solidFill>
                <a:schemeClr val="dk1"/>
              </a:solidFill>
            </a:endParaRPr>
          </a:p>
        </p:txBody>
      </p:sp>
      <p:sp>
        <p:nvSpPr>
          <p:cNvPr id="2826" name="Google Shape;2826;p25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25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def prune(t):</a:t>
            </a:r>
            <a:br>
              <a:rPr lang="en" dirty="0"/>
            </a:br>
            <a:r>
              <a:rPr lang="en" dirty="0"/>
              <a:t>	def prune_level(t, d):</a:t>
            </a:r>
            <a:br>
              <a:rPr lang="en" dirty="0"/>
            </a:br>
            <a:r>
              <a:rPr lang="en" dirty="0"/>
              <a:t>	    if d % 2 == 0:</a:t>
            </a:r>
            <a:br>
              <a:rPr lang="en" dirty="0"/>
            </a:br>
            <a:r>
              <a:rPr lang="en" dirty="0"/>
              <a:t>		t.branches = [b for b in t.branches if b.label &gt;= t.label]</a:t>
            </a:r>
            <a:br>
              <a:rPr lang="en" dirty="0"/>
            </a:br>
            <a:r>
              <a:rPr lang="en" dirty="0"/>
              <a:t>		</a:t>
            </a:r>
            <a:br>
              <a:rPr lang="en" dirty="0"/>
            </a:br>
            <a:r>
              <a:rPr lang="en" dirty="0"/>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prune_level(t, 0)</a:t>
            </a:r>
            <a:endParaRPr dirty="0">
              <a:solidFill>
                <a:schemeClr val="dk1"/>
              </a:solidFill>
            </a:endParaRPr>
          </a:p>
        </p:txBody>
      </p:sp>
      <p:sp>
        <p:nvSpPr>
          <p:cNvPr id="2832" name="Google Shape;2832;p25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25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def prune(t):</a:t>
            </a:r>
            <a:br>
              <a:rPr lang="en" dirty="0"/>
            </a:br>
            <a:r>
              <a:rPr lang="en" dirty="0"/>
              <a:t>	def prune_level(t, d):</a:t>
            </a:r>
            <a:br>
              <a:rPr lang="en" dirty="0"/>
            </a:br>
            <a:r>
              <a:rPr lang="en" dirty="0"/>
              <a:t>	    if d % 2 == 0:</a:t>
            </a:r>
            <a:br>
              <a:rPr lang="en" dirty="0"/>
            </a:br>
            <a:r>
              <a:rPr lang="en" dirty="0"/>
              <a:t>		t.branches = [b for b in t.branches if b.label &gt;= t.label]</a:t>
            </a:r>
            <a:br>
              <a:rPr lang="en" dirty="0"/>
            </a:br>
            <a:r>
              <a:rPr lang="en" dirty="0"/>
              <a:t>	    else:</a:t>
            </a:r>
            <a:br>
              <a:rPr lang="en" dirty="0"/>
            </a:br>
            <a:r>
              <a:rPr lang="en" dirty="0"/>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prune_level(t, 0)</a:t>
            </a:r>
            <a:endParaRPr dirty="0">
              <a:solidFill>
                <a:schemeClr val="dk1"/>
              </a:solidFill>
            </a:endParaRPr>
          </a:p>
        </p:txBody>
      </p:sp>
      <p:sp>
        <p:nvSpPr>
          <p:cNvPr id="2838" name="Google Shape;2838;p25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11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Functions in Environment Diagrams</a:t>
            </a:r>
            <a:endParaRPr sz="3600"/>
          </a:p>
        </p:txBody>
      </p:sp>
      <p:sp>
        <p:nvSpPr>
          <p:cNvPr id="646" name="Google Shape;646;p118"/>
          <p:cNvSpPr txBox="1">
            <a:spLocks noGrp="1"/>
          </p:cNvSpPr>
          <p:nvPr>
            <p:ph type="body" idx="1"/>
          </p:nvPr>
        </p:nvSpPr>
        <p:spPr>
          <a:xfrm>
            <a:off x="311700" y="3975646"/>
            <a:ext cx="8520600" cy="26007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SzPts val="2000"/>
              <a:buChar char="-"/>
            </a:pPr>
            <a:r>
              <a:rPr lang="en"/>
              <a:t>Unlike primitive values, functions are written in the objects section. </a:t>
            </a:r>
            <a:endParaRPr/>
          </a:p>
          <a:p>
            <a:pPr marL="457200" marR="0" lvl="0" indent="-355600" algn="l" rtl="0">
              <a:lnSpc>
                <a:spcPct val="115000"/>
              </a:lnSpc>
              <a:spcBef>
                <a:spcPts val="0"/>
              </a:spcBef>
              <a:spcAft>
                <a:spcPts val="0"/>
              </a:spcAft>
              <a:buSzPts val="2000"/>
              <a:buChar char="-"/>
            </a:pPr>
            <a:r>
              <a:rPr lang="en"/>
              <a:t>We also write the parent of the function, the frame in which it was defined.</a:t>
            </a:r>
            <a:endParaRPr/>
          </a:p>
          <a:p>
            <a:pPr marL="457200" marR="0" lvl="0" indent="-355600" algn="l" rtl="0">
              <a:lnSpc>
                <a:spcPct val="115000"/>
              </a:lnSpc>
              <a:spcBef>
                <a:spcPts val="0"/>
              </a:spcBef>
              <a:spcAft>
                <a:spcPts val="0"/>
              </a:spcAft>
              <a:buSzPts val="2000"/>
              <a:buChar char="-"/>
            </a:pPr>
            <a:r>
              <a:rPr lang="en"/>
              <a:t>When a function is passed to another variable,  we draw another arrow to the existing function object.</a:t>
            </a:r>
            <a:endParaRPr/>
          </a:p>
        </p:txBody>
      </p:sp>
      <p:pic>
        <p:nvPicPr>
          <p:cNvPr id="647" name="Google Shape;647;p118"/>
          <p:cNvPicPr preferRelativeResize="0"/>
          <p:nvPr/>
        </p:nvPicPr>
        <p:blipFill>
          <a:blip r:embed="rId3">
            <a:alphaModFix/>
          </a:blip>
          <a:stretch>
            <a:fillRect/>
          </a:stretch>
        </p:blipFill>
        <p:spPr>
          <a:xfrm>
            <a:off x="2910575" y="1857150"/>
            <a:ext cx="4675068" cy="1402519"/>
          </a:xfrm>
          <a:prstGeom prst="rect">
            <a:avLst/>
          </a:prstGeom>
          <a:noFill/>
          <a:ln>
            <a:noFill/>
          </a:ln>
        </p:spPr>
      </p:pic>
      <p:sp>
        <p:nvSpPr>
          <p:cNvPr id="648" name="Google Shape;648;p118"/>
          <p:cNvSpPr txBox="1"/>
          <p:nvPr/>
        </p:nvSpPr>
        <p:spPr>
          <a:xfrm>
            <a:off x="311700" y="2197275"/>
            <a:ext cx="2388300" cy="15300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f</a:t>
            </a:r>
            <a:r>
              <a:rPr lang="en" sz="1800">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chemeClr val="accent1"/>
                </a:solidFill>
                <a:latin typeface="Roboto Mono"/>
                <a:ea typeface="Roboto Mono"/>
                <a:cs typeface="Roboto Mono"/>
                <a:sym typeface="Roboto Mono"/>
              </a:rPr>
              <a:t>return</a:t>
            </a:r>
            <a:r>
              <a:rPr lang="en" sz="1800">
                <a:latin typeface="Roboto Mono"/>
                <a:ea typeface="Roboto Mono"/>
                <a:cs typeface="Roboto Mono"/>
                <a:sym typeface="Roboto Mono"/>
              </a:rPr>
              <a:t> 1</a:t>
            </a:r>
            <a:endParaRPr sz="1800">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endParaRPr sz="1800">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latin typeface="Roboto Mono"/>
                <a:ea typeface="Roboto Mono"/>
                <a:cs typeface="Roboto Mono"/>
                <a:sym typeface="Roboto Mono"/>
              </a:rPr>
              <a:t>g </a:t>
            </a:r>
            <a:r>
              <a:rPr lang="en" sz="1800" b="1">
                <a:solidFill>
                  <a:schemeClr val="accent1"/>
                </a:solidFill>
                <a:latin typeface="Roboto Mono"/>
                <a:ea typeface="Roboto Mono"/>
                <a:cs typeface="Roboto Mono"/>
                <a:sym typeface="Roboto Mono"/>
              </a:rPr>
              <a:t>=</a:t>
            </a:r>
            <a:r>
              <a:rPr lang="en" sz="1800">
                <a:latin typeface="Roboto Mono"/>
                <a:ea typeface="Roboto Mono"/>
                <a:cs typeface="Roboto Mono"/>
                <a:sym typeface="Roboto Mono"/>
              </a:rPr>
              <a:t> f</a:t>
            </a:r>
            <a:endParaRPr sz="1800">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animEffect transition="in" filter="fade">
                                      <p:cBhvr>
                                        <p:cTn id="7" dur="1"/>
                                        <p:tgtEl>
                                          <p:spTgt spid="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7"/>
                                        </p:tgtEl>
                                        <p:attrNameLst>
                                          <p:attrName>style.visibility</p:attrName>
                                        </p:attrNameLst>
                                      </p:cBhvr>
                                      <p:to>
                                        <p:strVal val="visible"/>
                                      </p:to>
                                    </p:set>
                                    <p:animEffect transition="in" filter="fade">
                                      <p:cBhvr>
                                        <p:cTn id="12" dur="1"/>
                                        <p:tgtEl>
                                          <p:spTgt spid="6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6">
                                            <p:txEl>
                                              <p:pRg st="0" end="0"/>
                                            </p:txEl>
                                          </p:spTgt>
                                        </p:tgtEl>
                                        <p:attrNameLst>
                                          <p:attrName>style.visibility</p:attrName>
                                        </p:attrNameLst>
                                      </p:cBhvr>
                                      <p:to>
                                        <p:strVal val="visible"/>
                                      </p:to>
                                    </p:set>
                                    <p:animEffect transition="in" filter="fade">
                                      <p:cBhvr>
                                        <p:cTn id="17" dur="1000"/>
                                        <p:tgtEl>
                                          <p:spTgt spid="64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6">
                                            <p:txEl>
                                              <p:pRg st="1" end="1"/>
                                            </p:txEl>
                                          </p:spTgt>
                                        </p:tgtEl>
                                        <p:attrNameLst>
                                          <p:attrName>style.visibility</p:attrName>
                                        </p:attrNameLst>
                                      </p:cBhvr>
                                      <p:to>
                                        <p:strVal val="visible"/>
                                      </p:to>
                                    </p:set>
                                    <p:animEffect transition="in" filter="fade">
                                      <p:cBhvr>
                                        <p:cTn id="22" dur="1000"/>
                                        <p:tgtEl>
                                          <p:spTgt spid="64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6">
                                            <p:txEl>
                                              <p:pRg st="2" end="2"/>
                                            </p:txEl>
                                          </p:spTgt>
                                        </p:tgtEl>
                                        <p:attrNameLst>
                                          <p:attrName>style.visibility</p:attrName>
                                        </p:attrNameLst>
                                      </p:cBhvr>
                                      <p:to>
                                        <p:strVal val="visible"/>
                                      </p:to>
                                    </p:set>
                                    <p:animEffect transition="in" filter="fade">
                                      <p:cBhvr>
                                        <p:cTn id="27" dur="1000"/>
                                        <p:tgtEl>
                                          <p:spTgt spid="6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25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prune(t)</a:t>
            </a:r>
            <a:endParaRPr/>
          </a:p>
        </p:txBody>
      </p:sp>
      <p:sp>
        <p:nvSpPr>
          <p:cNvPr id="2844" name="Google Shape;2844;p253"/>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3"/>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3"/>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53"/>
          <p:cNvSpPr/>
          <p:nvPr/>
        </p:nvSpPr>
        <p:spPr>
          <a:xfrm>
            <a:off x="16130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53"/>
          <p:cNvSpPr/>
          <p:nvPr/>
        </p:nvSpPr>
        <p:spPr>
          <a:xfrm>
            <a:off x="2135050" y="45442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53"/>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3"/>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53"/>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3"/>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3"/>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3"/>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5" name="Google Shape;2855;p253"/>
          <p:cNvCxnSpPr>
            <a:stCxn id="2844" idx="3"/>
            <a:endCxn id="2845"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856" name="Google Shape;2856;p253"/>
          <p:cNvCxnSpPr>
            <a:stCxn id="2844" idx="4"/>
            <a:endCxn id="2846"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857" name="Google Shape;2857;p253"/>
          <p:cNvCxnSpPr>
            <a:stCxn id="2845" idx="5"/>
            <a:endCxn id="2848" idx="0"/>
          </p:cNvCxnSpPr>
          <p:nvPr/>
        </p:nvCxnSpPr>
        <p:spPr>
          <a:xfrm>
            <a:off x="2008784" y="3498102"/>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2858" name="Google Shape;2858;p253"/>
          <p:cNvCxnSpPr>
            <a:stCxn id="2845" idx="3"/>
            <a:endCxn id="2847" idx="0"/>
          </p:cNvCxnSpPr>
          <p:nvPr/>
        </p:nvCxnSpPr>
        <p:spPr>
          <a:xfrm flipH="1">
            <a:off x="592416" y="3498102"/>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2859" name="Google Shape;2859;p253"/>
          <p:cNvCxnSpPr>
            <a:stCxn id="2846" idx="4"/>
            <a:endCxn id="2849"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860" name="Google Shape;2860;p253"/>
          <p:cNvCxnSpPr>
            <a:stCxn id="2861" idx="3"/>
            <a:endCxn id="2850" idx="0"/>
          </p:cNvCxnSpPr>
          <p:nvPr/>
        </p:nvCxnSpPr>
        <p:spPr>
          <a:xfrm flipH="1">
            <a:off x="5942800" y="3498225"/>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862" name="Google Shape;2862;p253"/>
          <p:cNvCxnSpPr>
            <a:stCxn id="2861" idx="4"/>
            <a:endCxn id="2851" idx="0"/>
          </p:cNvCxnSpPr>
          <p:nvPr/>
        </p:nvCxnSpPr>
        <p:spPr>
          <a:xfrm>
            <a:off x="6693700" y="360352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863" name="Google Shape;2863;p253"/>
          <p:cNvCxnSpPr>
            <a:stCxn id="2851" idx="3"/>
            <a:endCxn id="2853"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864" name="Google Shape;2864;p253"/>
          <p:cNvCxnSpPr>
            <a:stCxn id="2851" idx="5"/>
            <a:endCxn id="2854"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865" name="Google Shape;2865;p253"/>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866" name="Google Shape;2866;p253"/>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867" name="Google Shape;2867;p253"/>
          <p:cNvSpPr txBox="1"/>
          <p:nvPr/>
        </p:nvSpPr>
        <p:spPr>
          <a:xfrm>
            <a:off x="39380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2868" name="Google Shape;2868;p253"/>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869" name="Google Shape;2869;p253"/>
          <p:cNvSpPr txBox="1"/>
          <p:nvPr/>
        </p:nvSpPr>
        <p:spPr>
          <a:xfrm>
            <a:off x="2367550" y="47245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870" name="Google Shape;2870;p253"/>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871" name="Google Shape;2871;p253"/>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872" name="Google Shape;2872;p253"/>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873" name="Google Shape;2873;p253"/>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874" name="Google Shape;2874;p253"/>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875" name="Google Shape;2875;p253"/>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876" name="Google Shape;2876;p253"/>
          <p:cNvSpPr/>
          <p:nvPr/>
        </p:nvSpPr>
        <p:spPr>
          <a:xfrm>
            <a:off x="3823375" y="272775"/>
            <a:ext cx="5320500" cy="658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25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I call prune(t)</a:t>
            </a:r>
            <a:endParaRPr/>
          </a:p>
        </p:txBody>
      </p:sp>
      <p:sp>
        <p:nvSpPr>
          <p:cNvPr id="2882" name="Google Shape;2882;p254"/>
          <p:cNvSpPr/>
          <p:nvPr/>
        </p:nvSpPr>
        <p:spPr>
          <a:xfrm>
            <a:off x="3823375" y="14332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54"/>
          <p:cNvSpPr/>
          <p:nvPr/>
        </p:nvSpPr>
        <p:spPr>
          <a:xfrm>
            <a:off x="1272850"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54"/>
          <p:cNvSpPr/>
          <p:nvPr/>
        </p:nvSpPr>
        <p:spPr>
          <a:xfrm>
            <a:off x="3823375" y="28827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54"/>
          <p:cNvSpPr/>
          <p:nvPr/>
        </p:nvSpPr>
        <p:spPr>
          <a:xfrm>
            <a:off x="3823375"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54"/>
          <p:cNvSpPr/>
          <p:nvPr/>
        </p:nvSpPr>
        <p:spPr>
          <a:xfrm>
            <a:off x="5511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54"/>
          <p:cNvSpPr/>
          <p:nvPr/>
        </p:nvSpPr>
        <p:spPr>
          <a:xfrm>
            <a:off x="69187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54"/>
          <p:cNvSpPr/>
          <p:nvPr/>
        </p:nvSpPr>
        <p:spPr>
          <a:xfrm>
            <a:off x="8120500" y="459472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54"/>
          <p:cNvSpPr/>
          <p:nvPr/>
        </p:nvSpPr>
        <p:spPr>
          <a:xfrm>
            <a:off x="6216550"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54"/>
          <p:cNvSpPr/>
          <p:nvPr/>
        </p:nvSpPr>
        <p:spPr>
          <a:xfrm>
            <a:off x="7672725" y="61371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1" name="Google Shape;2891;p254"/>
          <p:cNvCxnSpPr>
            <a:stCxn id="2882" idx="3"/>
            <a:endCxn id="2883" idx="7"/>
          </p:cNvCxnSpPr>
          <p:nvPr/>
        </p:nvCxnSpPr>
        <p:spPr>
          <a:xfrm flipH="1">
            <a:off x="2008641" y="2048527"/>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2892" name="Google Shape;2892;p254"/>
          <p:cNvCxnSpPr>
            <a:stCxn id="2882" idx="4"/>
            <a:endCxn id="2884" idx="0"/>
          </p:cNvCxnSpPr>
          <p:nvPr/>
        </p:nvCxnSpPr>
        <p:spPr>
          <a:xfrm>
            <a:off x="4254475" y="2154100"/>
            <a:ext cx="0" cy="728700"/>
          </a:xfrm>
          <a:prstGeom prst="straightConnector1">
            <a:avLst/>
          </a:prstGeom>
          <a:noFill/>
          <a:ln w="9525" cap="flat" cmpd="sng">
            <a:solidFill>
              <a:schemeClr val="dk2"/>
            </a:solidFill>
            <a:prstDash val="solid"/>
            <a:round/>
            <a:headEnd type="none" w="med" len="med"/>
            <a:tailEnd type="none" w="med" len="med"/>
          </a:ln>
        </p:spPr>
      </p:cxnSp>
      <p:cxnSp>
        <p:nvCxnSpPr>
          <p:cNvPr id="2893" name="Google Shape;2893;p254"/>
          <p:cNvCxnSpPr>
            <a:stCxn id="2884" idx="4"/>
            <a:endCxn id="2885" idx="0"/>
          </p:cNvCxnSpPr>
          <p:nvPr/>
        </p:nvCxnSpPr>
        <p:spPr>
          <a:xfrm>
            <a:off x="4254475" y="3603675"/>
            <a:ext cx="0" cy="991200"/>
          </a:xfrm>
          <a:prstGeom prst="straightConnector1">
            <a:avLst/>
          </a:prstGeom>
          <a:noFill/>
          <a:ln w="9525" cap="flat" cmpd="sng">
            <a:solidFill>
              <a:schemeClr val="dk2"/>
            </a:solidFill>
            <a:prstDash val="solid"/>
            <a:round/>
            <a:headEnd type="none" w="med" len="med"/>
            <a:tailEnd type="none" w="med" len="med"/>
          </a:ln>
        </p:spPr>
      </p:cxnSp>
      <p:cxnSp>
        <p:nvCxnSpPr>
          <p:cNvPr id="2894" name="Google Shape;2894;p254"/>
          <p:cNvCxnSpPr>
            <a:stCxn id="2895" idx="3"/>
            <a:endCxn id="2886" idx="0"/>
          </p:cNvCxnSpPr>
          <p:nvPr/>
        </p:nvCxnSpPr>
        <p:spPr>
          <a:xfrm flipH="1">
            <a:off x="5942800" y="3498225"/>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2896" name="Google Shape;2896;p254"/>
          <p:cNvCxnSpPr>
            <a:stCxn id="2895" idx="4"/>
            <a:endCxn id="2887" idx="0"/>
          </p:cNvCxnSpPr>
          <p:nvPr/>
        </p:nvCxnSpPr>
        <p:spPr>
          <a:xfrm>
            <a:off x="6693700" y="3603525"/>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2897" name="Google Shape;2897;p254"/>
          <p:cNvCxnSpPr>
            <a:stCxn id="2887" idx="3"/>
            <a:endCxn id="2889" idx="0"/>
          </p:cNvCxnSpPr>
          <p:nvPr/>
        </p:nvCxnSpPr>
        <p:spPr>
          <a:xfrm flipH="1">
            <a:off x="6647766" y="5210052"/>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2898" name="Google Shape;2898;p254"/>
          <p:cNvCxnSpPr>
            <a:stCxn id="2887" idx="5"/>
            <a:endCxn id="2890" idx="0"/>
          </p:cNvCxnSpPr>
          <p:nvPr/>
        </p:nvCxnSpPr>
        <p:spPr>
          <a:xfrm>
            <a:off x="7654634" y="5210052"/>
            <a:ext cx="449100" cy="927000"/>
          </a:xfrm>
          <a:prstGeom prst="straightConnector1">
            <a:avLst/>
          </a:prstGeom>
          <a:noFill/>
          <a:ln w="9525" cap="flat" cmpd="sng">
            <a:solidFill>
              <a:schemeClr val="dk2"/>
            </a:solidFill>
            <a:prstDash val="solid"/>
            <a:round/>
            <a:headEnd type="none" w="med" len="med"/>
            <a:tailEnd type="none" w="med" len="med"/>
          </a:ln>
        </p:spPr>
      </p:cxnSp>
      <p:sp>
        <p:nvSpPr>
          <p:cNvPr id="2899" name="Google Shape;2899;p254"/>
          <p:cNvSpPr txBox="1"/>
          <p:nvPr/>
        </p:nvSpPr>
        <p:spPr>
          <a:xfrm>
            <a:off x="4108075" y="16135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900" name="Google Shape;2900;p254"/>
          <p:cNvSpPr txBox="1"/>
          <p:nvPr/>
        </p:nvSpPr>
        <p:spPr>
          <a:xfrm>
            <a:off x="1505350" y="30630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901" name="Google Shape;2901;p254"/>
          <p:cNvSpPr txBox="1"/>
          <p:nvPr/>
        </p:nvSpPr>
        <p:spPr>
          <a:xfrm>
            <a:off x="4108075" y="3063088"/>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2902" name="Google Shape;2902;p254"/>
          <p:cNvSpPr txBox="1"/>
          <p:nvPr/>
        </p:nvSpPr>
        <p:spPr>
          <a:xfrm>
            <a:off x="405587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2903" name="Google Shape;2903;p254"/>
          <p:cNvSpPr txBox="1"/>
          <p:nvPr/>
        </p:nvSpPr>
        <p:spPr>
          <a:xfrm>
            <a:off x="574420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904" name="Google Shape;2904;p254"/>
          <p:cNvSpPr txBox="1"/>
          <p:nvPr/>
        </p:nvSpPr>
        <p:spPr>
          <a:xfrm>
            <a:off x="7200025"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2905" name="Google Shape;2905;p254"/>
          <p:cNvSpPr txBox="1"/>
          <p:nvPr/>
        </p:nvSpPr>
        <p:spPr>
          <a:xfrm>
            <a:off x="8423350" y="47751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2906" name="Google Shape;2906;p254"/>
          <p:cNvSpPr txBox="1"/>
          <p:nvPr/>
        </p:nvSpPr>
        <p:spPr>
          <a:xfrm>
            <a:off x="6449050"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2907" name="Google Shape;2907;p254"/>
          <p:cNvSpPr txBox="1"/>
          <p:nvPr/>
        </p:nvSpPr>
        <p:spPr>
          <a:xfrm>
            <a:off x="7905225" y="63174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908" name="Google Shape;2908;p254"/>
          <p:cNvSpPr/>
          <p:nvPr/>
        </p:nvSpPr>
        <p:spPr>
          <a:xfrm>
            <a:off x="3823375" y="272775"/>
            <a:ext cx="5320500" cy="658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912"/>
        <p:cNvGrpSpPr/>
        <p:nvPr/>
      </p:nvGrpSpPr>
      <p:grpSpPr>
        <a:xfrm>
          <a:off x="0" y="0"/>
          <a:ext cx="0" cy="0"/>
          <a:chOff x="0" y="0"/>
          <a:chExt cx="0" cy="0"/>
        </a:xfrm>
      </p:grpSpPr>
      <p:sp>
        <p:nvSpPr>
          <p:cNvPr id="2913" name="Google Shape;2913;p25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def prune(t):</a:t>
            </a:r>
            <a:br>
              <a:rPr lang="en" dirty="0"/>
            </a:br>
            <a:r>
              <a:rPr lang="en" dirty="0"/>
              <a:t>	def prune_level(t, d):</a:t>
            </a:r>
            <a:br>
              <a:rPr lang="en" dirty="0"/>
            </a:br>
            <a:r>
              <a:rPr lang="en" dirty="0"/>
              <a:t>	    if d % 2 == 0:</a:t>
            </a:r>
            <a:br>
              <a:rPr lang="en" dirty="0"/>
            </a:br>
            <a:r>
              <a:rPr lang="en" dirty="0"/>
              <a:t>		t.branches = [b for b in t.branches if b.label &gt;= t.label]</a:t>
            </a:r>
            <a:br>
              <a:rPr lang="en" dirty="0"/>
            </a:br>
            <a:r>
              <a:rPr lang="en" dirty="0"/>
              <a:t>	    else:</a:t>
            </a:r>
            <a:br>
              <a:rPr lang="en" dirty="0"/>
            </a:br>
            <a:r>
              <a:rPr lang="en" dirty="0"/>
              <a:t>		</a:t>
            </a:r>
            <a:r>
              <a:rPr lang="en" dirty="0">
                <a:solidFill>
                  <a:schemeClr val="dk1"/>
                </a:solidFill>
              </a:rPr>
              <a:t>t.branches = [b for b in t.branches if b.label &lt;= t.label]</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prune_level(t, 0)</a:t>
            </a:r>
            <a:endParaRPr dirty="0">
              <a:solidFill>
                <a:schemeClr val="dk1"/>
              </a:solidFill>
            </a:endParaRPr>
          </a:p>
        </p:txBody>
      </p:sp>
      <p:sp>
        <p:nvSpPr>
          <p:cNvPr id="2914" name="Google Shape;2914;p25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25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def prune(t):</a:t>
            </a:r>
            <a:br>
              <a:rPr lang="en" dirty="0"/>
            </a:br>
            <a:r>
              <a:rPr lang="en" dirty="0"/>
              <a:t>	def prune_level(t, d):</a:t>
            </a:r>
            <a:br>
              <a:rPr lang="en" dirty="0"/>
            </a:br>
            <a:r>
              <a:rPr lang="en" dirty="0"/>
              <a:t>	    if d % 2 == 0:</a:t>
            </a:r>
            <a:br>
              <a:rPr lang="en" dirty="0"/>
            </a:br>
            <a:r>
              <a:rPr lang="en" dirty="0"/>
              <a:t>		t.branches = [b for b in t.branches if b.label &gt;= t.label]</a:t>
            </a:r>
            <a:br>
              <a:rPr lang="en" dirty="0"/>
            </a:br>
            <a:r>
              <a:rPr lang="en" dirty="0"/>
              <a:t>	    else:</a:t>
            </a:r>
            <a:br>
              <a:rPr lang="en" dirty="0"/>
            </a:br>
            <a:r>
              <a:rPr lang="en" dirty="0"/>
              <a:t>		</a:t>
            </a:r>
            <a:r>
              <a:rPr lang="en" dirty="0">
                <a:solidFill>
                  <a:schemeClr val="dk1"/>
                </a:solidFill>
              </a:rPr>
              <a:t>t.branches = [b for b in t.branches if b.label &lt;= t.label]</a:t>
            </a:r>
            <a:br>
              <a:rPr lang="en" dirty="0">
                <a:solidFill>
                  <a:schemeClr val="dk1"/>
                </a:solidFill>
              </a:rPr>
            </a:br>
            <a:r>
              <a:rPr lang="en" dirty="0">
                <a:solidFill>
                  <a:schemeClr val="dk1"/>
                </a:solidFill>
              </a:rPr>
              <a:t>	    for b in t.branches:</a:t>
            </a:r>
            <a:br>
              <a:rPr lang="en" dirty="0">
                <a:solidFill>
                  <a:schemeClr val="dk1"/>
                </a:solidFill>
              </a:rPr>
            </a:br>
            <a:r>
              <a:rPr lang="en" dirty="0">
                <a:solidFill>
                  <a:schemeClr val="dk1"/>
                </a:solidFill>
              </a:rPr>
              <a:t>			</a:t>
            </a:r>
            <a:br>
              <a:rPr lang="en" dirty="0">
                <a:solidFill>
                  <a:schemeClr val="dk1"/>
                </a:solidFill>
              </a:rPr>
            </a:br>
            <a:r>
              <a:rPr lang="en" dirty="0">
                <a:solidFill>
                  <a:schemeClr val="dk1"/>
                </a:solidFill>
              </a:rPr>
              <a:t>	prune_level(t, 0)</a:t>
            </a:r>
            <a:endParaRPr dirty="0">
              <a:solidFill>
                <a:schemeClr val="dk1"/>
              </a:solidFill>
            </a:endParaRPr>
          </a:p>
        </p:txBody>
      </p:sp>
      <p:sp>
        <p:nvSpPr>
          <p:cNvPr id="2920" name="Google Shape;2920;p25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
        <p:nvSpPr>
          <p:cNvPr id="2925" name="Google Shape;2925;p25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def prune(t):</a:t>
            </a:r>
            <a:br>
              <a:rPr lang="en" dirty="0"/>
            </a:br>
            <a:r>
              <a:rPr lang="en" dirty="0"/>
              <a:t>	def prune_level(t, d):</a:t>
            </a:r>
            <a:br>
              <a:rPr lang="en" dirty="0"/>
            </a:br>
            <a:r>
              <a:rPr lang="en" dirty="0"/>
              <a:t>	    if d % 2 == 0:</a:t>
            </a:r>
            <a:br>
              <a:rPr lang="en" dirty="0"/>
            </a:br>
            <a:r>
              <a:rPr lang="en" dirty="0"/>
              <a:t>		t.branches = [b for b in t.branches if b.label &gt;= t.label]</a:t>
            </a:r>
            <a:br>
              <a:rPr lang="en" dirty="0"/>
            </a:br>
            <a:r>
              <a:rPr lang="en" dirty="0"/>
              <a:t>	    else:</a:t>
            </a:r>
            <a:br>
              <a:rPr lang="en" dirty="0"/>
            </a:br>
            <a:r>
              <a:rPr lang="en" dirty="0"/>
              <a:t>		</a:t>
            </a:r>
            <a:r>
              <a:rPr lang="en" dirty="0">
                <a:solidFill>
                  <a:schemeClr val="dk1"/>
                </a:solidFill>
              </a:rPr>
              <a:t>t.branches = [b for b in t.branches if b.label &lt;= t.label]</a:t>
            </a:r>
            <a:br>
              <a:rPr lang="en" dirty="0">
                <a:solidFill>
                  <a:schemeClr val="dk1"/>
                </a:solidFill>
              </a:rPr>
            </a:br>
            <a:r>
              <a:rPr lang="en" dirty="0">
                <a:solidFill>
                  <a:schemeClr val="dk1"/>
                </a:solidFill>
              </a:rPr>
              <a:t>	    for b in t.branches:</a:t>
            </a:r>
            <a:br>
              <a:rPr lang="en" dirty="0">
                <a:solidFill>
                  <a:schemeClr val="dk1"/>
                </a:solidFill>
              </a:rPr>
            </a:br>
            <a:r>
              <a:rPr lang="en" dirty="0">
                <a:solidFill>
                  <a:schemeClr val="dk1"/>
                </a:solidFill>
              </a:rPr>
              <a:t>		prune_level(b, d + 1)</a:t>
            </a:r>
            <a:br>
              <a:rPr lang="en" dirty="0">
                <a:solidFill>
                  <a:schemeClr val="dk1"/>
                </a:solidFill>
              </a:rPr>
            </a:br>
            <a:r>
              <a:rPr lang="en" dirty="0">
                <a:solidFill>
                  <a:schemeClr val="dk1"/>
                </a:solidFill>
              </a:rPr>
              <a:t>	prune_level(t, 0)</a:t>
            </a:r>
            <a:endParaRPr dirty="0">
              <a:solidFill>
                <a:schemeClr val="dk1"/>
              </a:solidFill>
            </a:endParaRPr>
          </a:p>
        </p:txBody>
      </p:sp>
      <p:sp>
        <p:nvSpPr>
          <p:cNvPr id="2926" name="Google Shape;2926;p25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Recursive Leap of Faith Style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258"/>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SQL</a:t>
            </a:r>
            <a:endParaRPr/>
          </a:p>
        </p:txBody>
      </p:sp>
      <p:sp>
        <p:nvSpPr>
          <p:cNvPr id="2932" name="Google Shape;2932;p258"/>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SQL query walks into a bar…</a:t>
            </a:r>
            <a:endParaRPr/>
          </a:p>
          <a:p>
            <a:pPr marL="0" lvl="0" indent="0" algn="l" rtl="0">
              <a:spcBef>
                <a:spcPts val="0"/>
              </a:spcBef>
              <a:spcAft>
                <a:spcPts val="0"/>
              </a:spcAft>
              <a:buNone/>
            </a:pPr>
            <a:r>
              <a:rPr lang="en"/>
              <a:t>goes up to two tables and says “Can I JOIN you?”</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25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2938" name="Google Shape;2938;p259"/>
          <p:cNvGraphicFramePr/>
          <p:nvPr/>
        </p:nvGraphicFramePr>
        <p:xfrm>
          <a:off x="2076674" y="2222040"/>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2939" name="Google Shape;2939;p259"/>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2940" name="Google Shape;2940;p259"/>
          <p:cNvSpPr txBox="1"/>
          <p:nvPr/>
        </p:nvSpPr>
        <p:spPr>
          <a:xfrm>
            <a:off x="3747600" y="1743700"/>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Roboto Mono"/>
                <a:ea typeface="Roboto Mono"/>
                <a:cs typeface="Roboto Mono"/>
                <a:sym typeface="Roboto Mono"/>
              </a:rPr>
              <a:t>pizzas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26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2946" name="Google Shape;2946;p260"/>
          <p:cNvGraphicFramePr/>
          <p:nvPr/>
        </p:nvGraphicFramePr>
        <p:xfrm>
          <a:off x="2076674" y="2222027"/>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2947" name="Google Shape;2947;p260"/>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2948" name="Google Shape;2948;p260"/>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2949" name="Google Shape;2949;p260"/>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p26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2955" name="Google Shape;2955;p261"/>
          <p:cNvGraphicFramePr/>
          <p:nvPr/>
        </p:nvGraphicFramePr>
        <p:xfrm>
          <a:off x="2076674" y="2222027"/>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2956" name="Google Shape;2956;p261"/>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2957" name="Google Shape;2957;p261"/>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2958" name="Google Shape;2958;p261"/>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cxnSp>
        <p:nvCxnSpPr>
          <p:cNvPr id="2959" name="Google Shape;2959;p261"/>
          <p:cNvCxnSpPr/>
          <p:nvPr/>
        </p:nvCxnSpPr>
        <p:spPr>
          <a:xfrm rot="10800000" flipH="1">
            <a:off x="438375" y="2893350"/>
            <a:ext cx="1480800" cy="9600"/>
          </a:xfrm>
          <a:prstGeom prst="straightConnector1">
            <a:avLst/>
          </a:prstGeom>
          <a:noFill/>
          <a:ln w="38100" cap="flat" cmpd="sng">
            <a:solidFill>
              <a:srgbClr val="FF00FF"/>
            </a:solidFill>
            <a:prstDash val="solid"/>
            <a:round/>
            <a:headEnd type="none" w="med" len="med"/>
            <a:tailEnd type="triangle" w="med" len="med"/>
          </a:ln>
        </p:spPr>
      </p:cxnSp>
      <p:sp>
        <p:nvSpPr>
          <p:cNvPr id="2960" name="Google Shape;2960;p261"/>
          <p:cNvSpPr txBox="1"/>
          <p:nvPr/>
        </p:nvSpPr>
        <p:spPr>
          <a:xfrm>
            <a:off x="311699" y="2440775"/>
            <a:ext cx="1832109" cy="263100"/>
          </a:xfrm>
          <a:prstGeom prst="rect">
            <a:avLst/>
          </a:prstGeom>
          <a:no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Clr>
                <a:schemeClr val="dk1"/>
              </a:buClr>
              <a:buSzPts val="1100"/>
              <a:buFont typeface="Arial"/>
              <a:buNone/>
            </a:pPr>
            <a:r>
              <a:rPr lang="en" sz="1600" dirty="0">
                <a:solidFill>
                  <a:schemeClr val="dk1"/>
                </a:solidFill>
                <a:latin typeface="Roboto Mono"/>
                <a:ea typeface="Roboto Mono"/>
                <a:cs typeface="Roboto Mono"/>
                <a:sym typeface="Roboto Mono"/>
              </a:rPr>
              <a:t>price &lt;= 20?</a:t>
            </a:r>
            <a:endParaRP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26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2966" name="Google Shape;2966;p262"/>
          <p:cNvGraphicFramePr/>
          <p:nvPr/>
        </p:nvGraphicFramePr>
        <p:xfrm>
          <a:off x="2076674" y="2222027"/>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2967" name="Google Shape;2967;p262"/>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2968" name="Google Shape;2968;p262"/>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2969" name="Google Shape;2969;p262"/>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cxnSp>
        <p:nvCxnSpPr>
          <p:cNvPr id="2970" name="Google Shape;2970;p262"/>
          <p:cNvCxnSpPr/>
          <p:nvPr/>
        </p:nvCxnSpPr>
        <p:spPr>
          <a:xfrm rot="10800000" flipH="1">
            <a:off x="428650" y="3424188"/>
            <a:ext cx="1480800" cy="9600"/>
          </a:xfrm>
          <a:prstGeom prst="straightConnector1">
            <a:avLst/>
          </a:prstGeom>
          <a:noFill/>
          <a:ln w="38100" cap="flat" cmpd="sng">
            <a:solidFill>
              <a:srgbClr val="FF00FF"/>
            </a:solidFill>
            <a:prstDash val="solid"/>
            <a:round/>
            <a:headEnd type="none" w="med" len="med"/>
            <a:tailEnd type="triangle" w="med" len="med"/>
          </a:ln>
        </p:spPr>
      </p:cxnSp>
      <p:sp>
        <p:nvSpPr>
          <p:cNvPr id="2971" name="Google Shape;2971;p262"/>
          <p:cNvSpPr txBox="1"/>
          <p:nvPr/>
        </p:nvSpPr>
        <p:spPr>
          <a:xfrm>
            <a:off x="316600" y="3010300"/>
            <a:ext cx="1840334" cy="263100"/>
          </a:xfrm>
          <a:prstGeom prst="rect">
            <a:avLst/>
          </a:prstGeom>
          <a:no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dirty="0">
                <a:solidFill>
                  <a:schemeClr val="dk1"/>
                </a:solidFill>
                <a:latin typeface="Roboto Mono"/>
                <a:ea typeface="Roboto Mono"/>
                <a:cs typeface="Roboto Mono"/>
                <a:sym typeface="Roboto Mono"/>
              </a:rPr>
              <a:t>price &lt;= 20?</a:t>
            </a:r>
            <a:endParaRPr dirty="0"/>
          </a:p>
        </p:txBody>
      </p:sp>
      <p:sp>
        <p:nvSpPr>
          <p:cNvPr id="2972" name="Google Shape;2972;p262"/>
          <p:cNvSpPr/>
          <p:nvPr/>
        </p:nvSpPr>
        <p:spPr>
          <a:xfrm>
            <a:off x="7189225" y="2703875"/>
            <a:ext cx="438300" cy="3702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52"/>
        <p:cNvGrpSpPr/>
        <p:nvPr/>
      </p:nvGrpSpPr>
      <p:grpSpPr>
        <a:xfrm>
          <a:off x="0" y="0"/>
          <a:ext cx="0" cy="0"/>
          <a:chOff x="0" y="0"/>
          <a:chExt cx="0" cy="0"/>
        </a:xfrm>
      </p:grpSpPr>
      <p:sp>
        <p:nvSpPr>
          <p:cNvPr id="653" name="Google Shape;653;p11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Environment Diagram Tips</a:t>
            </a:r>
            <a:endParaRPr sz="3600"/>
          </a:p>
        </p:txBody>
      </p:sp>
      <p:sp>
        <p:nvSpPr>
          <p:cNvPr id="654" name="Google Shape;654;p11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Lato"/>
              <a:buAutoNum type="arabicParenR"/>
            </a:pPr>
            <a:r>
              <a:rPr lang="en">
                <a:solidFill>
                  <a:schemeClr val="dk1"/>
                </a:solidFill>
                <a:latin typeface="Lato"/>
                <a:ea typeface="Lato"/>
                <a:cs typeface="Lato"/>
                <a:sym typeface="Lato"/>
              </a:rPr>
              <a:t>Name of frame should be </a:t>
            </a:r>
            <a:r>
              <a:rPr lang="en" b="1">
                <a:solidFill>
                  <a:schemeClr val="dk1"/>
                </a:solidFill>
                <a:latin typeface="Lato"/>
                <a:ea typeface="Lato"/>
                <a:cs typeface="Lato"/>
                <a:sym typeface="Lato"/>
              </a:rPr>
              <a:t>intrinsic</a:t>
            </a:r>
            <a:r>
              <a:rPr lang="en">
                <a:solidFill>
                  <a:schemeClr val="dk1"/>
                </a:solidFill>
                <a:latin typeface="Lato"/>
                <a:ea typeface="Lato"/>
                <a:cs typeface="Lato"/>
                <a:sym typeface="Lato"/>
              </a:rPr>
              <a:t> name of function</a:t>
            </a:r>
            <a:endParaRPr>
              <a:solidFill>
                <a:schemeClr val="dk1"/>
              </a:solidFill>
              <a:latin typeface="Lato"/>
              <a:ea typeface="Lato"/>
              <a:cs typeface="Lato"/>
              <a:sym typeface="Lato"/>
            </a:endParaRPr>
          </a:p>
          <a:p>
            <a:pPr marL="457200" lvl="0" indent="-355600" algn="l" rtl="0">
              <a:spcBef>
                <a:spcPts val="1000"/>
              </a:spcBef>
              <a:spcAft>
                <a:spcPts val="0"/>
              </a:spcAft>
              <a:buClr>
                <a:schemeClr val="dk1"/>
              </a:buClr>
              <a:buSzPts val="2000"/>
              <a:buFont typeface="Lato"/>
              <a:buAutoNum type="arabicParenR"/>
            </a:pPr>
            <a:r>
              <a:rPr lang="en">
                <a:solidFill>
                  <a:schemeClr val="dk1"/>
                </a:solidFill>
                <a:latin typeface="Lato"/>
                <a:ea typeface="Lato"/>
                <a:cs typeface="Lato"/>
                <a:sym typeface="Lato"/>
              </a:rPr>
              <a:t>Parent frame of a function never changes once you write it down</a:t>
            </a:r>
            <a:endParaRPr>
              <a:solidFill>
                <a:schemeClr val="dk1"/>
              </a:solidFill>
              <a:latin typeface="Lato"/>
              <a:ea typeface="Lato"/>
              <a:cs typeface="Lato"/>
              <a:sym typeface="Lato"/>
            </a:endParaRPr>
          </a:p>
          <a:p>
            <a:pPr marL="457200" lvl="0" indent="-355600" algn="l" rtl="0">
              <a:spcBef>
                <a:spcPts val="1000"/>
              </a:spcBef>
              <a:spcAft>
                <a:spcPts val="0"/>
              </a:spcAft>
              <a:buClr>
                <a:schemeClr val="dk1"/>
              </a:buClr>
              <a:buSzPts val="2000"/>
              <a:buFont typeface="Lato"/>
              <a:buAutoNum type="arabicParenR"/>
            </a:pPr>
            <a:r>
              <a:rPr lang="en">
                <a:solidFill>
                  <a:schemeClr val="dk1"/>
                </a:solidFill>
                <a:latin typeface="Lato"/>
                <a:ea typeface="Lato"/>
                <a:cs typeface="Lato"/>
                <a:sym typeface="Lato"/>
              </a:rPr>
              <a:t>Don't conflate: function name vs. function call</a:t>
            </a:r>
            <a:endParaRPr>
              <a:solidFill>
                <a:schemeClr val="dk1"/>
              </a:solidFill>
              <a:latin typeface="Lato"/>
              <a:ea typeface="Lato"/>
              <a:cs typeface="Lato"/>
              <a:sym typeface="Lato"/>
            </a:endParaRPr>
          </a:p>
          <a:p>
            <a:pPr marL="457200" lvl="0" indent="-355600" algn="l" rtl="0">
              <a:spcBef>
                <a:spcPts val="1000"/>
              </a:spcBef>
              <a:spcAft>
                <a:spcPts val="0"/>
              </a:spcAft>
              <a:buClr>
                <a:schemeClr val="dk1"/>
              </a:buClr>
              <a:buSzPts val="2000"/>
              <a:buFont typeface="Lato"/>
              <a:buAutoNum type="arabicParenR"/>
            </a:pPr>
            <a:r>
              <a:rPr lang="en">
                <a:solidFill>
                  <a:schemeClr val="dk1"/>
                </a:solidFill>
                <a:latin typeface="Lato"/>
                <a:ea typeface="Lato"/>
                <a:cs typeface="Lato"/>
                <a:sym typeface="Lato"/>
              </a:rPr>
              <a:t>Remember evaluation procedure</a:t>
            </a:r>
            <a:endParaRPr>
              <a:solidFill>
                <a:schemeClr val="dk1"/>
              </a:solidFill>
              <a:latin typeface="Lato"/>
              <a:ea typeface="Lato"/>
              <a:cs typeface="Lato"/>
              <a:sym typeface="Lato"/>
            </a:endParaRPr>
          </a:p>
          <a:p>
            <a:pPr marL="914400" lvl="1" indent="-355600" algn="l" rtl="0">
              <a:spcBef>
                <a:spcPts val="1000"/>
              </a:spcBef>
              <a:spcAft>
                <a:spcPts val="0"/>
              </a:spcAft>
              <a:buClr>
                <a:schemeClr val="dk1"/>
              </a:buClr>
              <a:buSzPts val="2000"/>
              <a:buFont typeface="Lato"/>
              <a:buAutoNum type="alphaLcParenR"/>
            </a:pPr>
            <a:r>
              <a:rPr lang="en" sz="2000">
                <a:solidFill>
                  <a:schemeClr val="dk1"/>
                </a:solidFill>
                <a:latin typeface="Lato"/>
                <a:ea typeface="Lato"/>
                <a:cs typeface="Lato"/>
                <a:sym typeface="Lato"/>
              </a:rPr>
              <a:t>Evaluate the operator (usually a lookup)</a:t>
            </a:r>
            <a:endParaRPr sz="2000">
              <a:solidFill>
                <a:schemeClr val="dk1"/>
              </a:solidFill>
              <a:latin typeface="Lato"/>
              <a:ea typeface="Lato"/>
              <a:cs typeface="Lato"/>
              <a:sym typeface="Lato"/>
            </a:endParaRPr>
          </a:p>
          <a:p>
            <a:pPr marL="914400" lvl="1" indent="-355600" algn="l" rtl="0">
              <a:spcBef>
                <a:spcPts val="1000"/>
              </a:spcBef>
              <a:spcAft>
                <a:spcPts val="0"/>
              </a:spcAft>
              <a:buClr>
                <a:schemeClr val="dk1"/>
              </a:buClr>
              <a:buSzPts val="2000"/>
              <a:buFont typeface="Lato"/>
              <a:buAutoNum type="alphaLcParenR"/>
            </a:pPr>
            <a:r>
              <a:rPr lang="en" sz="2000">
                <a:solidFill>
                  <a:schemeClr val="dk1"/>
                </a:solidFill>
                <a:latin typeface="Lato"/>
                <a:ea typeface="Lato"/>
                <a:cs typeface="Lato"/>
                <a:sym typeface="Lato"/>
              </a:rPr>
              <a:t>Evaluate the operands (may involve calling another function)</a:t>
            </a:r>
            <a:endParaRPr sz="2000">
              <a:solidFill>
                <a:schemeClr val="dk1"/>
              </a:solidFill>
              <a:latin typeface="Lato"/>
              <a:ea typeface="Lato"/>
              <a:cs typeface="Lato"/>
              <a:sym typeface="Lato"/>
            </a:endParaRPr>
          </a:p>
          <a:p>
            <a:pPr marL="914400" lvl="1" indent="-355600" algn="l" rtl="0">
              <a:spcBef>
                <a:spcPts val="1000"/>
              </a:spcBef>
              <a:spcAft>
                <a:spcPts val="1000"/>
              </a:spcAft>
              <a:buClr>
                <a:schemeClr val="dk1"/>
              </a:buClr>
              <a:buSzPts val="2000"/>
              <a:buFont typeface="Lato"/>
              <a:buAutoNum type="alphaLcParenR"/>
            </a:pPr>
            <a:r>
              <a:rPr lang="en" sz="2000">
                <a:solidFill>
                  <a:schemeClr val="dk1"/>
                </a:solidFill>
                <a:latin typeface="Lato"/>
                <a:ea typeface="Lato"/>
                <a:cs typeface="Lato"/>
                <a:sym typeface="Lato"/>
              </a:rPr>
              <a:t>Apply the operator on the operands (this is where you actually call the function and make a new frame)</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26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2978" name="Google Shape;2978;p263"/>
          <p:cNvGraphicFramePr/>
          <p:nvPr/>
        </p:nvGraphicFramePr>
        <p:xfrm>
          <a:off x="2076674" y="2222027"/>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2979" name="Google Shape;2979;p263"/>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2980" name="Google Shape;2980;p263"/>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2981" name="Google Shape;2981;p263"/>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cxnSp>
        <p:nvCxnSpPr>
          <p:cNvPr id="2982" name="Google Shape;2982;p263"/>
          <p:cNvCxnSpPr/>
          <p:nvPr/>
        </p:nvCxnSpPr>
        <p:spPr>
          <a:xfrm rot="10800000" flipH="1">
            <a:off x="448125" y="3896725"/>
            <a:ext cx="1480800" cy="9600"/>
          </a:xfrm>
          <a:prstGeom prst="straightConnector1">
            <a:avLst/>
          </a:prstGeom>
          <a:noFill/>
          <a:ln w="38100" cap="flat" cmpd="sng">
            <a:solidFill>
              <a:srgbClr val="FF00FF"/>
            </a:solidFill>
            <a:prstDash val="solid"/>
            <a:round/>
            <a:headEnd type="none" w="med" len="med"/>
            <a:tailEnd type="triangle" w="med" len="med"/>
          </a:ln>
        </p:spPr>
      </p:cxnSp>
      <p:sp>
        <p:nvSpPr>
          <p:cNvPr id="2983" name="Google Shape;2983;p263"/>
          <p:cNvSpPr txBox="1"/>
          <p:nvPr/>
        </p:nvSpPr>
        <p:spPr>
          <a:xfrm>
            <a:off x="336075" y="3473375"/>
            <a:ext cx="1886486" cy="263100"/>
          </a:xfrm>
          <a:prstGeom prst="rect">
            <a:avLst/>
          </a:prstGeom>
          <a:no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dirty="0">
                <a:solidFill>
                  <a:schemeClr val="dk1"/>
                </a:solidFill>
                <a:latin typeface="Roboto Mono"/>
                <a:ea typeface="Roboto Mono"/>
                <a:cs typeface="Roboto Mono"/>
                <a:sym typeface="Roboto Mono"/>
              </a:rPr>
              <a:t>price &lt;= 20?</a:t>
            </a:r>
            <a:endParaRPr dirty="0"/>
          </a:p>
        </p:txBody>
      </p:sp>
      <p:sp>
        <p:nvSpPr>
          <p:cNvPr id="2984" name="Google Shape;2984;p263"/>
          <p:cNvSpPr/>
          <p:nvPr/>
        </p:nvSpPr>
        <p:spPr>
          <a:xfrm>
            <a:off x="7189225" y="2703875"/>
            <a:ext cx="438300" cy="3702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63"/>
          <p:cNvSpPr/>
          <p:nvPr/>
        </p:nvSpPr>
        <p:spPr>
          <a:xfrm>
            <a:off x="7189225" y="3217425"/>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26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2991" name="Google Shape;2991;p264"/>
          <p:cNvGraphicFramePr/>
          <p:nvPr/>
        </p:nvGraphicFramePr>
        <p:xfrm>
          <a:off x="2076674" y="2222027"/>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2992" name="Google Shape;2992;p264"/>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2993" name="Google Shape;2993;p264"/>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2994" name="Google Shape;2994;p264"/>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cxnSp>
        <p:nvCxnSpPr>
          <p:cNvPr id="2995" name="Google Shape;2995;p264"/>
          <p:cNvCxnSpPr/>
          <p:nvPr/>
        </p:nvCxnSpPr>
        <p:spPr>
          <a:xfrm rot="10800000" flipH="1">
            <a:off x="448100" y="4393550"/>
            <a:ext cx="1480800" cy="9600"/>
          </a:xfrm>
          <a:prstGeom prst="straightConnector1">
            <a:avLst/>
          </a:prstGeom>
          <a:noFill/>
          <a:ln w="38100" cap="flat" cmpd="sng">
            <a:solidFill>
              <a:srgbClr val="FF00FF"/>
            </a:solidFill>
            <a:prstDash val="solid"/>
            <a:round/>
            <a:headEnd type="none" w="med" len="med"/>
            <a:tailEnd type="triangle" w="med" len="med"/>
          </a:ln>
        </p:spPr>
      </p:cxnSp>
      <p:sp>
        <p:nvSpPr>
          <p:cNvPr id="2996" name="Google Shape;2996;p264"/>
          <p:cNvSpPr txBox="1"/>
          <p:nvPr/>
        </p:nvSpPr>
        <p:spPr>
          <a:xfrm>
            <a:off x="336049" y="3989675"/>
            <a:ext cx="1785883" cy="263100"/>
          </a:xfrm>
          <a:prstGeom prst="rect">
            <a:avLst/>
          </a:prstGeom>
          <a:no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dirty="0">
                <a:solidFill>
                  <a:schemeClr val="dk1"/>
                </a:solidFill>
                <a:latin typeface="Roboto Mono"/>
                <a:ea typeface="Roboto Mono"/>
                <a:cs typeface="Roboto Mono"/>
                <a:sym typeface="Roboto Mono"/>
              </a:rPr>
              <a:t>price &lt;= 20?</a:t>
            </a:r>
            <a:endParaRPr dirty="0"/>
          </a:p>
        </p:txBody>
      </p:sp>
      <p:sp>
        <p:nvSpPr>
          <p:cNvPr id="2997" name="Google Shape;2997;p264"/>
          <p:cNvSpPr/>
          <p:nvPr/>
        </p:nvSpPr>
        <p:spPr>
          <a:xfrm>
            <a:off x="7189225" y="3730975"/>
            <a:ext cx="438300" cy="3702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64"/>
          <p:cNvSpPr/>
          <p:nvPr/>
        </p:nvSpPr>
        <p:spPr>
          <a:xfrm>
            <a:off x="7189225" y="2703875"/>
            <a:ext cx="438300" cy="3702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64"/>
          <p:cNvSpPr/>
          <p:nvPr/>
        </p:nvSpPr>
        <p:spPr>
          <a:xfrm>
            <a:off x="7189225" y="3217425"/>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003"/>
        <p:cNvGrpSpPr/>
        <p:nvPr/>
      </p:nvGrpSpPr>
      <p:grpSpPr>
        <a:xfrm>
          <a:off x="0" y="0"/>
          <a:ext cx="0" cy="0"/>
          <a:chOff x="0" y="0"/>
          <a:chExt cx="0" cy="0"/>
        </a:xfrm>
      </p:grpSpPr>
      <p:sp>
        <p:nvSpPr>
          <p:cNvPr id="3004" name="Google Shape;3004;p26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3005" name="Google Shape;3005;p265"/>
          <p:cNvGraphicFramePr/>
          <p:nvPr/>
        </p:nvGraphicFramePr>
        <p:xfrm>
          <a:off x="2076674" y="2222027"/>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3006" name="Google Shape;3006;p265"/>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07" name="Google Shape;3007;p265"/>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3008" name="Google Shape;3008;p265"/>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sp>
        <p:nvSpPr>
          <p:cNvPr id="3009" name="Google Shape;3009;p265"/>
          <p:cNvSpPr/>
          <p:nvPr/>
        </p:nvSpPr>
        <p:spPr>
          <a:xfrm>
            <a:off x="7189225" y="3730975"/>
            <a:ext cx="438300" cy="3702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65"/>
          <p:cNvSpPr/>
          <p:nvPr/>
        </p:nvSpPr>
        <p:spPr>
          <a:xfrm>
            <a:off x="7189225" y="2703875"/>
            <a:ext cx="438300" cy="3702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65"/>
          <p:cNvSpPr/>
          <p:nvPr/>
        </p:nvSpPr>
        <p:spPr>
          <a:xfrm>
            <a:off x="7189225" y="3217425"/>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65"/>
          <p:cNvSpPr/>
          <p:nvPr/>
        </p:nvSpPr>
        <p:spPr>
          <a:xfrm>
            <a:off x="7189225" y="4198138"/>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016"/>
        <p:cNvGrpSpPr/>
        <p:nvPr/>
      </p:nvGrpSpPr>
      <p:grpSpPr>
        <a:xfrm>
          <a:off x="0" y="0"/>
          <a:ext cx="0" cy="0"/>
          <a:chOff x="0" y="0"/>
          <a:chExt cx="0" cy="0"/>
        </a:xfrm>
      </p:grpSpPr>
      <p:sp>
        <p:nvSpPr>
          <p:cNvPr id="3017" name="Google Shape;3017;p26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Pizza Time</a:t>
            </a:r>
            <a:endParaRPr/>
          </a:p>
        </p:txBody>
      </p:sp>
      <p:graphicFrame>
        <p:nvGraphicFramePr>
          <p:cNvPr id="3018" name="Google Shape;3018;p266"/>
          <p:cNvGraphicFramePr/>
          <p:nvPr/>
        </p:nvGraphicFramePr>
        <p:xfrm>
          <a:off x="2076674" y="2222027"/>
          <a:ext cx="4990650" cy="14502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pic>
        <p:nvPicPr>
          <p:cNvPr id="3019" name="Google Shape;3019;p266"/>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20" name="Google Shape;3020;p266"/>
          <p:cNvSpPr txBox="1"/>
          <p:nvPr/>
        </p:nvSpPr>
        <p:spPr>
          <a:xfrm>
            <a:off x="311700" y="1239974"/>
            <a:ext cx="8520600" cy="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just found $20 on the way to 61A lecture. You know what that means...</a:t>
            </a:r>
            <a:endParaRPr sz="1800">
              <a:latin typeface="Roboto"/>
              <a:ea typeface="Roboto"/>
              <a:cs typeface="Roboto"/>
              <a:sym typeface="Roboto"/>
            </a:endParaRPr>
          </a:p>
        </p:txBody>
      </p:sp>
      <p:sp>
        <p:nvSpPr>
          <p:cNvPr id="3021" name="Google Shape;3021;p266"/>
          <p:cNvSpPr txBox="1"/>
          <p:nvPr/>
        </p:nvSpPr>
        <p:spPr>
          <a:xfrm>
            <a:off x="384500" y="1728000"/>
            <a:ext cx="5567400" cy="4221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p26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WWSQLD</a:t>
            </a:r>
            <a:endParaRPr/>
          </a:p>
        </p:txBody>
      </p:sp>
      <p:graphicFrame>
        <p:nvGraphicFramePr>
          <p:cNvPr id="3027" name="Google Shape;3027;p267"/>
          <p:cNvGraphicFramePr/>
          <p:nvPr/>
        </p:nvGraphicFramePr>
        <p:xfrm>
          <a:off x="2076674" y="2555765"/>
          <a:ext cx="4990650" cy="14502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pic>
        <p:nvPicPr>
          <p:cNvPr id="3028" name="Google Shape;3028;p267"/>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29" name="Google Shape;3029;p267"/>
          <p:cNvSpPr txBox="1"/>
          <p:nvPr/>
        </p:nvSpPr>
        <p:spPr>
          <a:xfrm>
            <a:off x="384500" y="1356863"/>
            <a:ext cx="5567400" cy="7050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CREATE TABLE </a:t>
            </a:r>
            <a:r>
              <a:rPr lang="en" sz="1600">
                <a:latin typeface="Roboto Mono"/>
                <a:ea typeface="Roboto Mono"/>
                <a:cs typeface="Roboto Mono"/>
                <a:sym typeface="Roboto Mono"/>
              </a:rPr>
              <a:t>affordable </a:t>
            </a:r>
            <a:r>
              <a:rPr lang="en" sz="1600" b="1">
                <a:solidFill>
                  <a:srgbClr val="FF9900"/>
                </a:solidFill>
                <a:latin typeface="Roboto Mono"/>
                <a:ea typeface="Roboto Mono"/>
                <a:cs typeface="Roboto Mono"/>
                <a:sym typeface="Roboto Mono"/>
              </a:rPr>
              <a:t>AS</a:t>
            </a:r>
            <a:endParaRPr sz="1600" b="1">
              <a:solidFill>
                <a:srgbClr val="FF9900"/>
              </a:solidFill>
              <a:latin typeface="Roboto Mono"/>
              <a:ea typeface="Roboto Mono"/>
              <a:cs typeface="Roboto Mono"/>
              <a:sym typeface="Roboto Mono"/>
            </a:endParaRPr>
          </a:p>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sp>
        <p:nvSpPr>
          <p:cNvPr id="3030" name="Google Shape;3030;p267"/>
          <p:cNvSpPr txBox="1"/>
          <p:nvPr/>
        </p:nvSpPr>
        <p:spPr>
          <a:xfrm>
            <a:off x="384500" y="4577800"/>
            <a:ext cx="7106700" cy="477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FLOOR(20 / price) </a:t>
            </a:r>
            <a:r>
              <a:rPr lang="en" sz="1600" b="1">
                <a:latin typeface="Roboto Mono"/>
                <a:ea typeface="Roboto Mono"/>
                <a:cs typeface="Roboto Mono"/>
                <a:sym typeface="Roboto Mono"/>
              </a:rPr>
              <a:t>AS </a:t>
            </a:r>
            <a:r>
              <a:rPr lang="en" sz="1600">
                <a:latin typeface="Roboto Mono"/>
                <a:ea typeface="Roboto Mono"/>
                <a:cs typeface="Roboto Mono"/>
                <a:sym typeface="Roboto Mono"/>
              </a:rPr>
              <a:t>c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affordable;</a:t>
            </a:r>
            <a:endParaRPr sz="1600">
              <a:latin typeface="Roboto Mono"/>
              <a:ea typeface="Roboto Mono"/>
              <a:cs typeface="Roboto Mono"/>
              <a:sym typeface="Roboto Mono"/>
            </a:endParaRPr>
          </a:p>
        </p:txBody>
      </p:sp>
      <p:sp>
        <p:nvSpPr>
          <p:cNvPr id="3031" name="Google Shape;3031;p267"/>
          <p:cNvSpPr txBox="1"/>
          <p:nvPr/>
        </p:nvSpPr>
        <p:spPr>
          <a:xfrm>
            <a:off x="3747600" y="21772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affordable</a:t>
            </a:r>
            <a:endParaRPr/>
          </a:p>
        </p:txBody>
      </p:sp>
      <p:sp>
        <p:nvSpPr>
          <p:cNvPr id="3032" name="Google Shape;3032;p267"/>
          <p:cNvSpPr txBox="1"/>
          <p:nvPr/>
        </p:nvSpPr>
        <p:spPr>
          <a:xfrm>
            <a:off x="3938850" y="5204900"/>
            <a:ext cx="12663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a:t>
            </a:r>
            <a:endParaRPr sz="3600" b="1"/>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p26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WWSQLD</a:t>
            </a:r>
            <a:endParaRPr/>
          </a:p>
        </p:txBody>
      </p:sp>
      <p:graphicFrame>
        <p:nvGraphicFramePr>
          <p:cNvPr id="3038" name="Google Shape;3038;p268"/>
          <p:cNvGraphicFramePr/>
          <p:nvPr/>
        </p:nvGraphicFramePr>
        <p:xfrm>
          <a:off x="2076674" y="2555765"/>
          <a:ext cx="4990650" cy="14502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pic>
        <p:nvPicPr>
          <p:cNvPr id="3039" name="Google Shape;3039;p268"/>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40" name="Google Shape;3040;p268"/>
          <p:cNvSpPr txBox="1"/>
          <p:nvPr/>
        </p:nvSpPr>
        <p:spPr>
          <a:xfrm>
            <a:off x="384500" y="1356863"/>
            <a:ext cx="5567400" cy="705000"/>
          </a:xfrm>
          <a:prstGeom prst="rect">
            <a:avLst/>
          </a:prstGeom>
          <a:solidFill>
            <a:srgbClr val="EFEFEF"/>
          </a:solid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CREATE TABLE </a:t>
            </a:r>
            <a:r>
              <a:rPr lang="en" sz="1600">
                <a:latin typeface="Roboto Mono"/>
                <a:ea typeface="Roboto Mono"/>
                <a:cs typeface="Roboto Mono"/>
                <a:sym typeface="Roboto Mono"/>
              </a:rPr>
              <a:t>affordable </a:t>
            </a:r>
            <a:r>
              <a:rPr lang="en" sz="1600" b="1">
                <a:solidFill>
                  <a:srgbClr val="FF9900"/>
                </a:solidFill>
                <a:latin typeface="Roboto Mono"/>
                <a:ea typeface="Roboto Mono"/>
                <a:cs typeface="Roboto Mono"/>
                <a:sym typeface="Roboto Mono"/>
              </a:rPr>
              <a:t>AS</a:t>
            </a:r>
            <a:endParaRPr sz="1600" b="1">
              <a:solidFill>
                <a:srgbClr val="FF9900"/>
              </a:solidFill>
              <a:latin typeface="Roboto Mono"/>
              <a:ea typeface="Roboto Mono"/>
              <a:cs typeface="Roboto Mono"/>
              <a:sym typeface="Roboto Mono"/>
            </a:endParaRPr>
          </a:p>
          <a:p>
            <a:pPr marL="3810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price &lt;= 20;</a:t>
            </a:r>
            <a:endParaRPr sz="1600">
              <a:latin typeface="Roboto Mono"/>
              <a:ea typeface="Roboto Mono"/>
              <a:cs typeface="Roboto Mono"/>
              <a:sym typeface="Roboto Mono"/>
            </a:endParaRPr>
          </a:p>
        </p:txBody>
      </p:sp>
      <p:sp>
        <p:nvSpPr>
          <p:cNvPr id="3041" name="Google Shape;3041;p268"/>
          <p:cNvSpPr txBox="1"/>
          <p:nvPr/>
        </p:nvSpPr>
        <p:spPr>
          <a:xfrm>
            <a:off x="384500" y="4577800"/>
            <a:ext cx="7106700" cy="477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FLOOR(20 / price) </a:t>
            </a:r>
            <a:r>
              <a:rPr lang="en" sz="1600" b="1">
                <a:solidFill>
                  <a:srgbClr val="FF9900"/>
                </a:solidFill>
                <a:latin typeface="Roboto Mono"/>
                <a:ea typeface="Roboto Mono"/>
                <a:cs typeface="Roboto Mono"/>
                <a:sym typeface="Roboto Mono"/>
              </a:rPr>
              <a:t>AS</a:t>
            </a:r>
            <a:r>
              <a:rPr lang="en" sz="1600" b="1">
                <a:latin typeface="Roboto Mono"/>
                <a:ea typeface="Roboto Mono"/>
                <a:cs typeface="Roboto Mono"/>
                <a:sym typeface="Roboto Mono"/>
              </a:rPr>
              <a:t> </a:t>
            </a:r>
            <a:r>
              <a:rPr lang="en" sz="1600">
                <a:latin typeface="Roboto Mono"/>
                <a:ea typeface="Roboto Mono"/>
                <a:cs typeface="Roboto Mono"/>
                <a:sym typeface="Roboto Mono"/>
              </a:rPr>
              <a:t>c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affordable;</a:t>
            </a:r>
            <a:endParaRPr sz="1600">
              <a:latin typeface="Roboto Mono"/>
              <a:ea typeface="Roboto Mono"/>
              <a:cs typeface="Roboto Mono"/>
              <a:sym typeface="Roboto Mono"/>
            </a:endParaRPr>
          </a:p>
        </p:txBody>
      </p:sp>
      <p:sp>
        <p:nvSpPr>
          <p:cNvPr id="3042" name="Google Shape;3042;p268"/>
          <p:cNvSpPr txBox="1"/>
          <p:nvPr/>
        </p:nvSpPr>
        <p:spPr>
          <a:xfrm>
            <a:off x="3747600" y="21772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affordable</a:t>
            </a:r>
            <a:endParaRPr/>
          </a:p>
        </p:txBody>
      </p:sp>
      <p:graphicFrame>
        <p:nvGraphicFramePr>
          <p:cNvPr id="3043" name="Google Shape;3043;p268"/>
          <p:cNvGraphicFramePr/>
          <p:nvPr/>
        </p:nvGraphicFramePr>
        <p:xfrm>
          <a:off x="2908449" y="5274165"/>
          <a:ext cx="3327100" cy="14502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c</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26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pic>
        <p:nvPicPr>
          <p:cNvPr id="3049" name="Google Shape;3049;p269"/>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50" name="Google Shape;3050;p269"/>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are organizing a party and have to order two pizzas. Most of our friends are vegetarian so these pizzas have to be vegetarian. Let’s write a SQL query to identify all possible pairs of pizzas we can order. A|B should only output, not both A|B and B|A.</a:t>
            </a:r>
            <a:endParaRPr sz="1800">
              <a:latin typeface="Roboto"/>
              <a:ea typeface="Roboto"/>
              <a:cs typeface="Roboto"/>
              <a:sym typeface="Roboto"/>
            </a:endParaRPr>
          </a:p>
        </p:txBody>
      </p:sp>
      <p:sp>
        <p:nvSpPr>
          <p:cNvPr id="3051" name="Google Shape;3051;p269"/>
          <p:cNvSpPr txBox="1"/>
          <p:nvPr/>
        </p:nvSpPr>
        <p:spPr>
          <a:xfrm>
            <a:off x="311700" y="2876700"/>
            <a:ext cx="6429300" cy="5523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____ , ____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________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______;</a:t>
            </a:r>
            <a:endParaRPr sz="1600">
              <a:latin typeface="Roboto Mono"/>
              <a:ea typeface="Roboto Mono"/>
              <a:cs typeface="Roboto Mono"/>
              <a:sym typeface="Roboto Mono"/>
            </a:endParaRPr>
          </a:p>
        </p:txBody>
      </p:sp>
      <p:graphicFrame>
        <p:nvGraphicFramePr>
          <p:cNvPr id="3052" name="Google Shape;3052;p269"/>
          <p:cNvGraphicFramePr/>
          <p:nvPr/>
        </p:nvGraphicFramePr>
        <p:xfrm>
          <a:off x="2076674" y="4374915"/>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053" name="Google Shape;3053;p269"/>
          <p:cNvSpPr txBox="1"/>
          <p:nvPr/>
        </p:nvSpPr>
        <p:spPr>
          <a:xfrm>
            <a:off x="3747600" y="38965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27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pic>
        <p:nvPicPr>
          <p:cNvPr id="3059" name="Google Shape;3059;p270"/>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60" name="Google Shape;3060;p270"/>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are organizing a party and have to order two pizzas. Most of our friends are vegetarian so these pizzas have to be vegetarian. Let’s write a SQL query to identify all possible pairs of pizzas we can order. A|B should only output, not both A|B and B|A.</a:t>
            </a:r>
            <a:endParaRPr sz="1800">
              <a:latin typeface="Roboto"/>
              <a:ea typeface="Roboto"/>
              <a:cs typeface="Roboto"/>
              <a:sym typeface="Roboto"/>
            </a:endParaRPr>
          </a:p>
        </p:txBody>
      </p:sp>
      <p:sp>
        <p:nvSpPr>
          <p:cNvPr id="3061" name="Google Shape;3061;p270"/>
          <p:cNvSpPr txBox="1"/>
          <p:nvPr/>
        </p:nvSpPr>
        <p:spPr>
          <a:xfrm>
            <a:off x="311700" y="2876700"/>
            <a:ext cx="7471800" cy="5523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 brand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________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vegetarian = True;</a:t>
            </a:r>
            <a:endParaRPr sz="1600">
              <a:latin typeface="Roboto Mono"/>
              <a:ea typeface="Roboto Mono"/>
              <a:cs typeface="Roboto Mono"/>
              <a:sym typeface="Roboto Mono"/>
            </a:endParaRPr>
          </a:p>
        </p:txBody>
      </p:sp>
      <p:graphicFrame>
        <p:nvGraphicFramePr>
          <p:cNvPr id="3062" name="Google Shape;3062;p270"/>
          <p:cNvGraphicFramePr/>
          <p:nvPr/>
        </p:nvGraphicFramePr>
        <p:xfrm>
          <a:off x="2076674" y="4374915"/>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063" name="Google Shape;3063;p270"/>
          <p:cNvSpPr txBox="1"/>
          <p:nvPr/>
        </p:nvSpPr>
        <p:spPr>
          <a:xfrm>
            <a:off x="3747600" y="38965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pic>
        <p:nvPicPr>
          <p:cNvPr id="3064" name="Google Shape;3064;p270"/>
          <p:cNvPicPr preferRelativeResize="0"/>
          <p:nvPr/>
        </p:nvPicPr>
        <p:blipFill>
          <a:blip r:embed="rId4">
            <a:alphaModFix/>
          </a:blip>
          <a:stretch>
            <a:fillRect/>
          </a:stretch>
        </p:blipFill>
        <p:spPr>
          <a:xfrm>
            <a:off x="1579601" y="4856771"/>
            <a:ext cx="429153" cy="415627"/>
          </a:xfrm>
          <a:prstGeom prst="rect">
            <a:avLst/>
          </a:prstGeom>
          <a:noFill/>
          <a:ln>
            <a:noFill/>
          </a:ln>
        </p:spPr>
      </p:pic>
      <p:pic>
        <p:nvPicPr>
          <p:cNvPr id="3065" name="Google Shape;3065;p270"/>
          <p:cNvPicPr preferRelativeResize="0"/>
          <p:nvPr/>
        </p:nvPicPr>
        <p:blipFill>
          <a:blip r:embed="rId4">
            <a:alphaModFix/>
          </a:blip>
          <a:stretch>
            <a:fillRect/>
          </a:stretch>
        </p:blipFill>
        <p:spPr>
          <a:xfrm>
            <a:off x="1082526" y="4856771"/>
            <a:ext cx="429153" cy="41562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27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pic>
        <p:nvPicPr>
          <p:cNvPr id="3071" name="Google Shape;3071;p271"/>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72" name="Google Shape;3072;p271"/>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are organizing a party and have to order two pizzas. Most of our friends are vegetarian so these pizzas have to be vegetarian. Let’s write a SQL query to identify all possible pairs of pizzas we can order. A|B should only output, not both A|B and B|A.</a:t>
            </a:r>
            <a:endParaRPr sz="1800">
              <a:latin typeface="Roboto"/>
              <a:ea typeface="Roboto"/>
              <a:cs typeface="Roboto"/>
              <a:sym typeface="Roboto"/>
            </a:endParaRPr>
          </a:p>
        </p:txBody>
      </p:sp>
      <p:sp>
        <p:nvSpPr>
          <p:cNvPr id="3073" name="Google Shape;3073;p271"/>
          <p:cNvSpPr txBox="1"/>
          <p:nvPr/>
        </p:nvSpPr>
        <p:spPr>
          <a:xfrm>
            <a:off x="311700" y="2876700"/>
            <a:ext cx="6429300" cy="5523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 brand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________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______;</a:t>
            </a:r>
            <a:endParaRPr sz="1600">
              <a:latin typeface="Roboto Mono"/>
              <a:ea typeface="Roboto Mono"/>
              <a:cs typeface="Roboto Mono"/>
              <a:sym typeface="Roboto Mono"/>
            </a:endParaRPr>
          </a:p>
        </p:txBody>
      </p:sp>
      <p:graphicFrame>
        <p:nvGraphicFramePr>
          <p:cNvPr id="3074" name="Google Shape;3074;p271"/>
          <p:cNvGraphicFramePr/>
          <p:nvPr/>
        </p:nvGraphicFramePr>
        <p:xfrm>
          <a:off x="2076674" y="4374915"/>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075" name="Google Shape;3075;p271"/>
          <p:cNvSpPr txBox="1"/>
          <p:nvPr/>
        </p:nvSpPr>
        <p:spPr>
          <a:xfrm>
            <a:off x="3747600" y="38965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pic>
        <p:nvPicPr>
          <p:cNvPr id="3076" name="Google Shape;3076;p271"/>
          <p:cNvPicPr preferRelativeResize="0"/>
          <p:nvPr/>
        </p:nvPicPr>
        <p:blipFill>
          <a:blip r:embed="rId4">
            <a:alphaModFix/>
          </a:blip>
          <a:stretch>
            <a:fillRect/>
          </a:stretch>
        </p:blipFill>
        <p:spPr>
          <a:xfrm>
            <a:off x="1579601" y="5338621"/>
            <a:ext cx="429153" cy="415627"/>
          </a:xfrm>
          <a:prstGeom prst="rect">
            <a:avLst/>
          </a:prstGeom>
          <a:noFill/>
          <a:ln>
            <a:noFill/>
          </a:ln>
        </p:spPr>
      </p:pic>
      <p:pic>
        <p:nvPicPr>
          <p:cNvPr id="3077" name="Google Shape;3077;p271"/>
          <p:cNvPicPr preferRelativeResize="0"/>
          <p:nvPr/>
        </p:nvPicPr>
        <p:blipFill>
          <a:blip r:embed="rId4">
            <a:alphaModFix/>
          </a:blip>
          <a:stretch>
            <a:fillRect/>
          </a:stretch>
        </p:blipFill>
        <p:spPr>
          <a:xfrm>
            <a:off x="1579601" y="4856771"/>
            <a:ext cx="429153" cy="41562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p27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pic>
        <p:nvPicPr>
          <p:cNvPr id="3083" name="Google Shape;3083;p272"/>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84" name="Google Shape;3084;p272"/>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are organizing a party and have to order two pizzas. Most of our friends are vegetarian so these pizzas have to be vegetarian. Let’s write a SQL query to identify all possible pairs of pizzas we can order. A|B should only output, not both A|B and B|A.</a:t>
            </a:r>
            <a:endParaRPr sz="1800">
              <a:latin typeface="Roboto"/>
              <a:ea typeface="Roboto"/>
              <a:cs typeface="Roboto"/>
              <a:sym typeface="Roboto"/>
            </a:endParaRPr>
          </a:p>
        </p:txBody>
      </p:sp>
      <p:sp>
        <p:nvSpPr>
          <p:cNvPr id="3085" name="Google Shape;3085;p272"/>
          <p:cNvSpPr txBox="1"/>
          <p:nvPr/>
        </p:nvSpPr>
        <p:spPr>
          <a:xfrm>
            <a:off x="311700" y="2876700"/>
            <a:ext cx="6429300" cy="5523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 brand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________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______;</a:t>
            </a:r>
            <a:endParaRPr sz="1600">
              <a:latin typeface="Roboto Mono"/>
              <a:ea typeface="Roboto Mono"/>
              <a:cs typeface="Roboto Mono"/>
              <a:sym typeface="Roboto Mono"/>
            </a:endParaRPr>
          </a:p>
        </p:txBody>
      </p:sp>
      <p:graphicFrame>
        <p:nvGraphicFramePr>
          <p:cNvPr id="3086" name="Google Shape;3086;p272"/>
          <p:cNvGraphicFramePr/>
          <p:nvPr/>
        </p:nvGraphicFramePr>
        <p:xfrm>
          <a:off x="2076674" y="4374915"/>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087" name="Google Shape;3087;p272"/>
          <p:cNvSpPr txBox="1"/>
          <p:nvPr/>
        </p:nvSpPr>
        <p:spPr>
          <a:xfrm>
            <a:off x="3747600" y="38965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pic>
        <p:nvPicPr>
          <p:cNvPr id="3088" name="Google Shape;3088;p272"/>
          <p:cNvPicPr preferRelativeResize="0"/>
          <p:nvPr/>
        </p:nvPicPr>
        <p:blipFill>
          <a:blip r:embed="rId4">
            <a:alphaModFix/>
          </a:blip>
          <a:stretch>
            <a:fillRect/>
          </a:stretch>
        </p:blipFill>
        <p:spPr>
          <a:xfrm>
            <a:off x="1579601" y="5820471"/>
            <a:ext cx="429153" cy="415627"/>
          </a:xfrm>
          <a:prstGeom prst="rect">
            <a:avLst/>
          </a:prstGeom>
          <a:noFill/>
          <a:ln>
            <a:noFill/>
          </a:ln>
        </p:spPr>
      </p:pic>
      <p:pic>
        <p:nvPicPr>
          <p:cNvPr id="3089" name="Google Shape;3089;p272"/>
          <p:cNvPicPr preferRelativeResize="0"/>
          <p:nvPr/>
        </p:nvPicPr>
        <p:blipFill>
          <a:blip r:embed="rId4">
            <a:alphaModFix/>
          </a:blip>
          <a:stretch>
            <a:fillRect/>
          </a:stretch>
        </p:blipFill>
        <p:spPr>
          <a:xfrm>
            <a:off x="1579601" y="4856771"/>
            <a:ext cx="429153" cy="4156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sp>
        <p:nvSpPr>
          <p:cNvPr id="659" name="Google Shape;659;p1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Practice:</a:t>
            </a:r>
            <a:r>
              <a:rPr lang="en"/>
              <a:t> Hippity-Hoppity-HOFy</a:t>
            </a:r>
            <a:endParaRPr/>
          </a:p>
        </p:txBody>
      </p:sp>
      <p:sp>
        <p:nvSpPr>
          <p:cNvPr id="660" name="Google Shape;660;p120"/>
          <p:cNvSpPr txBox="1"/>
          <p:nvPr/>
        </p:nvSpPr>
        <p:spPr>
          <a:xfrm>
            <a:off x="1639950" y="2102300"/>
            <a:ext cx="5864100" cy="3293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hop</a:t>
            </a:r>
            <a:r>
              <a:rPr lang="en" sz="1800">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y</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   </a:t>
            </a:r>
            <a:endParaRPr sz="1800" b="1">
              <a:solidFill>
                <a:srgbClr val="FF9900"/>
              </a:solidFill>
              <a:latin typeface="Roboto Mono"/>
              <a:ea typeface="Roboto Mono"/>
              <a:cs typeface="Roboto Mono"/>
              <a:sym typeface="Roboto Mono"/>
            </a:endParaRPr>
          </a:p>
          <a:p>
            <a:pPr marL="0" lvl="0" indent="457200" algn="l" rtl="0">
              <a:lnSpc>
                <a:spcPct val="130000"/>
              </a:lnSpc>
              <a:spcBef>
                <a:spcPts val="0"/>
              </a:spcBef>
              <a:spcAft>
                <a:spcPts val="0"/>
              </a:spcAft>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hip</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f</a:t>
            </a:r>
            <a:r>
              <a:rPr lang="en" sz="1800">
                <a:solidFill>
                  <a:schemeClr val="dk1"/>
                </a:solidFill>
                <a:latin typeface="Roboto Mono"/>
                <a:ea typeface="Roboto Mono"/>
                <a:cs typeface="Roboto Mono"/>
                <a:sym typeface="Roboto Mono"/>
              </a:rPr>
              <a:t>): </a:t>
            </a:r>
            <a:endParaRPr sz="1800" b="1">
              <a:solidFill>
                <a:srgbClr val="FF9900"/>
              </a:solidFill>
              <a:latin typeface="Roboto Mono"/>
              <a:ea typeface="Roboto Mono"/>
              <a:cs typeface="Roboto Mono"/>
              <a:sym typeface="Roboto Mono"/>
            </a:endParaRPr>
          </a:p>
          <a:p>
            <a:pPr marL="457200" lvl="0" indent="457200" algn="l" rtl="0">
              <a:lnSpc>
                <a:spcPct val="130000"/>
              </a:lnSpc>
              <a:spcBef>
                <a:spcPts val="0"/>
              </a:spcBef>
              <a:spcAft>
                <a:spcPts val="0"/>
              </a:spcAft>
              <a:buNone/>
            </a:pP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wrap(f(y))</a:t>
            </a:r>
            <a:endParaRPr sz="1800">
              <a:latin typeface="Roboto Mono"/>
              <a:ea typeface="Roboto Mono"/>
              <a:cs typeface="Roboto Mono"/>
              <a:sym typeface="Roboto Mono"/>
            </a:endParaRPr>
          </a:p>
          <a:p>
            <a:pPr marL="457200" lvl="0" indent="0" algn="l" rtl="0">
              <a:lnSpc>
                <a:spcPct val="130000"/>
              </a:lnSpc>
              <a:spcBef>
                <a:spcPts val="0"/>
              </a:spcBef>
              <a:spcAft>
                <a:spcPts val="0"/>
              </a:spcAft>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wrap</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x</a:t>
            </a:r>
            <a:r>
              <a:rPr lang="en" sz="1800">
                <a:solidFill>
                  <a:schemeClr val="dk1"/>
                </a:solidFill>
                <a:latin typeface="Roboto Mono"/>
                <a:ea typeface="Roboto Mono"/>
                <a:cs typeface="Roboto Mono"/>
                <a:sym typeface="Roboto Mono"/>
              </a:rPr>
              <a:t>):</a:t>
            </a:r>
            <a:endParaRPr sz="1800" b="1">
              <a:solidFill>
                <a:srgbClr val="FF9900"/>
              </a:solidFill>
              <a:latin typeface="Roboto Mono"/>
              <a:ea typeface="Roboto Mono"/>
              <a:cs typeface="Roboto Mono"/>
              <a:sym typeface="Roboto Mono"/>
            </a:endParaRPr>
          </a:p>
          <a:p>
            <a:pPr marL="457200" lvl="0" indent="457200" algn="l" rtl="0">
              <a:lnSpc>
                <a:spcPct val="130000"/>
              </a:lnSpc>
              <a:spcBef>
                <a:spcPts val="0"/>
              </a:spcBef>
              <a:spcAft>
                <a:spcPts val="0"/>
              </a:spcAft>
              <a:buNone/>
            </a:pP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x + y</a:t>
            </a:r>
            <a:endParaRPr sz="1800">
              <a:latin typeface="Roboto Mono"/>
              <a:ea typeface="Roboto Mono"/>
              <a:cs typeface="Roboto Mono"/>
              <a:sym typeface="Roboto Mono"/>
            </a:endParaRPr>
          </a:p>
          <a:p>
            <a:pPr marL="457200" lvl="0" indent="0" algn="l" rtl="0">
              <a:lnSpc>
                <a:spcPct val="130000"/>
              </a:lnSpc>
              <a:spcBef>
                <a:spcPts val="0"/>
              </a:spcBef>
              <a:spcAft>
                <a:spcPts val="0"/>
              </a:spcAft>
              <a:buNone/>
            </a:pP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hip</a:t>
            </a:r>
            <a:r>
              <a:rPr lang="en" sz="1800" b="1">
                <a:solidFill>
                  <a:srgbClr val="FF9900"/>
                </a:solidFill>
                <a:latin typeface="Roboto Mono"/>
                <a:ea typeface="Roboto Mono"/>
                <a:cs typeface="Roboto Mono"/>
                <a:sym typeface="Roboto Mono"/>
              </a:rPr>
              <a:t>	</a:t>
            </a:r>
            <a:endParaRPr sz="1800" b="1">
              <a:solidFill>
                <a:srgbClr val="FF9900"/>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1800">
                <a:latin typeface="Roboto Mono"/>
                <a:ea typeface="Roboto Mono"/>
                <a:cs typeface="Roboto Mono"/>
                <a:sym typeface="Roboto Mono"/>
              </a:rPr>
              <a:t>z</a:t>
            </a:r>
            <a:r>
              <a:rPr lang="en" sz="1800" b="1">
                <a:solidFill>
                  <a:srgbClr val="FF9900"/>
                </a:solidFill>
                <a:latin typeface="Roboto Mono"/>
                <a:ea typeface="Roboto Mono"/>
                <a:cs typeface="Roboto Mono"/>
                <a:sym typeface="Roboto Mono"/>
              </a:rPr>
              <a:t> = </a:t>
            </a:r>
            <a:r>
              <a:rPr lang="en" sz="1800">
                <a:latin typeface="Roboto Mono"/>
                <a:ea typeface="Roboto Mono"/>
                <a:cs typeface="Roboto Mono"/>
                <a:sym typeface="Roboto Mono"/>
              </a:rPr>
              <a:t>hop(2)(</a:t>
            </a:r>
            <a:r>
              <a:rPr lang="en" sz="1800" b="1">
                <a:solidFill>
                  <a:srgbClr val="FF9900"/>
                </a:solidFill>
                <a:latin typeface="Roboto Mono"/>
                <a:ea typeface="Roboto Mono"/>
                <a:cs typeface="Roboto Mono"/>
                <a:sym typeface="Roboto Mono"/>
              </a:rPr>
              <a:t>lambda</a:t>
            </a:r>
            <a:r>
              <a:rPr lang="en" sz="1800">
                <a:latin typeface="Roboto Mono"/>
                <a:ea typeface="Roboto Mono"/>
                <a:cs typeface="Roboto Mono"/>
                <a:sym typeface="Roboto Mono"/>
              </a:rPr>
              <a:t> </a:t>
            </a:r>
            <a:r>
              <a:rPr lang="en" sz="1800">
                <a:solidFill>
                  <a:srgbClr val="7A5FE7"/>
                </a:solidFill>
                <a:latin typeface="Roboto Mono"/>
                <a:ea typeface="Roboto Mono"/>
                <a:cs typeface="Roboto Mono"/>
                <a:sym typeface="Roboto Mono"/>
              </a:rPr>
              <a:t>x</a:t>
            </a:r>
            <a:r>
              <a:rPr lang="en" sz="1800">
                <a:latin typeface="Roboto Mono"/>
                <a:ea typeface="Roboto Mono"/>
                <a:cs typeface="Roboto Mono"/>
                <a:sym typeface="Roboto Mono"/>
              </a:rPr>
              <a:t>: x+2)</a:t>
            </a:r>
            <a:endParaRPr sz="1800">
              <a:latin typeface="Roboto Mono"/>
              <a:ea typeface="Roboto Mono"/>
              <a:cs typeface="Roboto Mono"/>
              <a:sym typeface="Roboto Mono"/>
            </a:endParaRPr>
          </a:p>
        </p:txBody>
      </p:sp>
      <p:sp>
        <p:nvSpPr>
          <p:cNvPr id="661" name="Google Shape;661;p120"/>
          <p:cNvSpPr txBox="1"/>
          <p:nvPr/>
        </p:nvSpPr>
        <p:spPr>
          <a:xfrm>
            <a:off x="571500" y="1356875"/>
            <a:ext cx="80010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Please draw an environment diagram for the following program.</a:t>
            </a:r>
            <a:endParaRPr sz="2000"/>
          </a:p>
        </p:txBody>
      </p:sp>
      <p:sp>
        <p:nvSpPr>
          <p:cNvPr id="662" name="Google Shape;662;p120"/>
          <p:cNvSpPr txBox="1"/>
          <p:nvPr/>
        </p:nvSpPr>
        <p:spPr>
          <a:xfrm>
            <a:off x="1639925" y="5781250"/>
            <a:ext cx="5864100" cy="5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links.cs61a.org/mtreview-hiphop</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10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093"/>
        <p:cNvGrpSpPr/>
        <p:nvPr/>
      </p:nvGrpSpPr>
      <p:grpSpPr>
        <a:xfrm>
          <a:off x="0" y="0"/>
          <a:ext cx="0" cy="0"/>
          <a:chOff x="0" y="0"/>
          <a:chExt cx="0" cy="0"/>
        </a:xfrm>
      </p:grpSpPr>
      <p:sp>
        <p:nvSpPr>
          <p:cNvPr id="3094" name="Google Shape;3094;p27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pic>
        <p:nvPicPr>
          <p:cNvPr id="3095" name="Google Shape;3095;p273"/>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096" name="Google Shape;3096;p273"/>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are organizing a party and have to order two pizzas. Most of our friends are vegetarian so these pizzas have to be vegetarian. Let’s write a SQL query to identify all possible pairs of pizzas we can order. A|B should only output, not both A|B and B|A.</a:t>
            </a:r>
            <a:endParaRPr sz="1800">
              <a:latin typeface="Roboto"/>
              <a:ea typeface="Roboto"/>
              <a:cs typeface="Roboto"/>
              <a:sym typeface="Roboto"/>
            </a:endParaRPr>
          </a:p>
        </p:txBody>
      </p:sp>
      <p:sp>
        <p:nvSpPr>
          <p:cNvPr id="3097" name="Google Shape;3097;p273"/>
          <p:cNvSpPr txBox="1"/>
          <p:nvPr/>
        </p:nvSpPr>
        <p:spPr>
          <a:xfrm>
            <a:off x="311700" y="2876700"/>
            <a:ext cx="6429300" cy="5523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 brand </a:t>
            </a: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________ </a:t>
            </a: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______;</a:t>
            </a:r>
            <a:endParaRPr sz="1600">
              <a:latin typeface="Roboto Mono"/>
              <a:ea typeface="Roboto Mono"/>
              <a:cs typeface="Roboto Mono"/>
              <a:sym typeface="Roboto Mono"/>
            </a:endParaRPr>
          </a:p>
        </p:txBody>
      </p:sp>
      <p:graphicFrame>
        <p:nvGraphicFramePr>
          <p:cNvPr id="3098" name="Google Shape;3098;p273"/>
          <p:cNvGraphicFramePr/>
          <p:nvPr/>
        </p:nvGraphicFramePr>
        <p:xfrm>
          <a:off x="2076674" y="4374915"/>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099" name="Google Shape;3099;p273"/>
          <p:cNvSpPr txBox="1"/>
          <p:nvPr/>
        </p:nvSpPr>
        <p:spPr>
          <a:xfrm>
            <a:off x="3747600" y="38965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pic>
        <p:nvPicPr>
          <p:cNvPr id="3100" name="Google Shape;3100;p273"/>
          <p:cNvPicPr preferRelativeResize="0"/>
          <p:nvPr/>
        </p:nvPicPr>
        <p:blipFill>
          <a:blip r:embed="rId4">
            <a:alphaModFix/>
          </a:blip>
          <a:stretch>
            <a:fillRect/>
          </a:stretch>
        </p:blipFill>
        <p:spPr>
          <a:xfrm>
            <a:off x="1535025" y="4737425"/>
            <a:ext cx="518300" cy="601200"/>
          </a:xfrm>
          <a:prstGeom prst="rect">
            <a:avLst/>
          </a:prstGeom>
          <a:noFill/>
          <a:ln>
            <a:noFill/>
          </a:ln>
        </p:spPr>
      </p:pic>
      <p:pic>
        <p:nvPicPr>
          <p:cNvPr id="3101" name="Google Shape;3101;p273"/>
          <p:cNvPicPr preferRelativeResize="0"/>
          <p:nvPr/>
        </p:nvPicPr>
        <p:blipFill>
          <a:blip r:embed="rId4">
            <a:alphaModFix/>
          </a:blip>
          <a:stretch>
            <a:fillRect/>
          </a:stretch>
        </p:blipFill>
        <p:spPr>
          <a:xfrm>
            <a:off x="1535025" y="5796900"/>
            <a:ext cx="518300" cy="601200"/>
          </a:xfrm>
          <a:prstGeom prst="rect">
            <a:avLst/>
          </a:prstGeom>
          <a:noFill/>
          <a:ln>
            <a:noFill/>
          </a:ln>
        </p:spPr>
      </p:pic>
      <p:sp>
        <p:nvSpPr>
          <p:cNvPr id="3102" name="Google Shape;3102;p273"/>
          <p:cNvSpPr/>
          <p:nvPr/>
        </p:nvSpPr>
        <p:spPr>
          <a:xfrm>
            <a:off x="565025" y="5338625"/>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3" name="Google Shape;3103;p273"/>
          <p:cNvCxnSpPr>
            <a:stCxn id="3100" idx="1"/>
            <a:endCxn id="3102" idx="6"/>
          </p:cNvCxnSpPr>
          <p:nvPr/>
        </p:nvCxnSpPr>
        <p:spPr>
          <a:xfrm flipH="1">
            <a:off x="1003425" y="5038025"/>
            <a:ext cx="531600" cy="485700"/>
          </a:xfrm>
          <a:prstGeom prst="straightConnector1">
            <a:avLst/>
          </a:prstGeom>
          <a:noFill/>
          <a:ln w="9525" cap="flat" cmpd="sng">
            <a:solidFill>
              <a:schemeClr val="dk2"/>
            </a:solidFill>
            <a:prstDash val="solid"/>
            <a:round/>
            <a:headEnd type="none" w="med" len="med"/>
            <a:tailEnd type="none" w="med" len="med"/>
          </a:ln>
        </p:spPr>
      </p:cxnSp>
      <p:cxnSp>
        <p:nvCxnSpPr>
          <p:cNvPr id="3104" name="Google Shape;3104;p273"/>
          <p:cNvCxnSpPr>
            <a:stCxn id="3101" idx="1"/>
            <a:endCxn id="3102" idx="6"/>
          </p:cNvCxnSpPr>
          <p:nvPr/>
        </p:nvCxnSpPr>
        <p:spPr>
          <a:xfrm rot="10800000">
            <a:off x="1003425" y="5523600"/>
            <a:ext cx="531600" cy="573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27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pic>
        <p:nvPicPr>
          <p:cNvPr id="3110" name="Google Shape;3110;p274"/>
          <p:cNvPicPr preferRelativeResize="0"/>
          <p:nvPr/>
        </p:nvPicPr>
        <p:blipFill>
          <a:blip r:embed="rId3">
            <a:alphaModFix/>
          </a:blip>
          <a:stretch>
            <a:fillRect/>
          </a:stretch>
        </p:blipFill>
        <p:spPr>
          <a:xfrm>
            <a:off x="7404150" y="5796888"/>
            <a:ext cx="1648926" cy="927519"/>
          </a:xfrm>
          <a:prstGeom prst="rect">
            <a:avLst/>
          </a:prstGeom>
          <a:noFill/>
          <a:ln>
            <a:noFill/>
          </a:ln>
        </p:spPr>
      </p:pic>
      <p:sp>
        <p:nvSpPr>
          <p:cNvPr id="3111" name="Google Shape;3111;p274"/>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are organizing a party and have to order two pizzas. Most of our friends are vegetarian so these pizzas have to be vegetarian. Let’s write a SQL query to identify all possible pairs of pizzas we can order. A|B should only output, not both A|B and B|A.</a:t>
            </a:r>
            <a:endParaRPr sz="1800">
              <a:latin typeface="Roboto"/>
              <a:ea typeface="Roboto"/>
              <a:cs typeface="Roboto"/>
              <a:sym typeface="Roboto"/>
            </a:endParaRPr>
          </a:p>
        </p:txBody>
      </p:sp>
      <p:sp>
        <p:nvSpPr>
          <p:cNvPr id="3112" name="Google Shape;3112;p274"/>
          <p:cNvSpPr txBox="1"/>
          <p:nvPr/>
        </p:nvSpPr>
        <p:spPr>
          <a:xfrm>
            <a:off x="311700" y="2485338"/>
            <a:ext cx="8621100" cy="1518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first.brand , second.brand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first,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second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first.vegetarian = True </a:t>
            </a:r>
            <a:r>
              <a:rPr lang="en" sz="1600" b="1">
                <a:latin typeface="Roboto Mono"/>
                <a:ea typeface="Roboto Mono"/>
                <a:cs typeface="Roboto Mono"/>
                <a:sym typeface="Roboto Mono"/>
              </a:rPr>
              <a:t>AND </a:t>
            </a:r>
            <a:r>
              <a:rPr lang="en" sz="1600">
                <a:latin typeface="Roboto Mono"/>
                <a:ea typeface="Roboto Mono"/>
                <a:cs typeface="Roboto Mono"/>
                <a:sym typeface="Roboto Mono"/>
              </a:rPr>
              <a:t>second.vegetarian = True </a:t>
            </a:r>
            <a:endParaRPr sz="1600">
              <a:latin typeface="Roboto Mono"/>
              <a:ea typeface="Roboto Mono"/>
              <a:cs typeface="Roboto Mono"/>
              <a:sym typeface="Roboto Mono"/>
            </a:endParaRPr>
          </a:p>
          <a:p>
            <a:pPr marL="457200" marR="38100" lvl="0" indent="0" algn="l" rtl="0">
              <a:lnSpc>
                <a:spcPct val="150000"/>
              </a:lnSpc>
              <a:spcBef>
                <a:spcPts val="0"/>
              </a:spcBef>
              <a:spcAft>
                <a:spcPts val="0"/>
              </a:spcAft>
              <a:buNone/>
            </a:pPr>
            <a:r>
              <a:rPr lang="en" sz="1600" b="1">
                <a:latin typeface="Roboto Mono"/>
                <a:ea typeface="Roboto Mono"/>
                <a:cs typeface="Roboto Mono"/>
                <a:sym typeface="Roboto Mono"/>
              </a:rPr>
              <a:t>  AND </a:t>
            </a:r>
            <a:r>
              <a:rPr lang="en" sz="1600">
                <a:latin typeface="Roboto Mono"/>
                <a:ea typeface="Roboto Mono"/>
                <a:cs typeface="Roboto Mono"/>
                <a:sym typeface="Roboto Mono"/>
              </a:rPr>
              <a:t>first.brand &lt; second.brand;</a:t>
            </a:r>
            <a:endParaRPr sz="1600">
              <a:latin typeface="Roboto Mono"/>
              <a:ea typeface="Roboto Mono"/>
              <a:cs typeface="Roboto Mono"/>
              <a:sym typeface="Roboto Mono"/>
            </a:endParaRPr>
          </a:p>
        </p:txBody>
      </p:sp>
      <p:graphicFrame>
        <p:nvGraphicFramePr>
          <p:cNvPr id="3113" name="Google Shape;3113;p274"/>
          <p:cNvGraphicFramePr/>
          <p:nvPr/>
        </p:nvGraphicFramePr>
        <p:xfrm>
          <a:off x="2076674" y="4374915"/>
          <a:ext cx="4990650" cy="2413925"/>
        </p:xfrm>
        <a:graphic>
          <a:graphicData uri="http://schemas.openxmlformats.org/drawingml/2006/table">
            <a:tbl>
              <a:tblPr>
                <a:noFill/>
                <a:tableStyleId>{D0290B0C-EA0F-4DDA-B49B-7D2983DA5169}</a:tableStyleId>
              </a:tblPr>
              <a:tblGrid>
                <a:gridCol w="1663550">
                  <a:extLst>
                    <a:ext uri="{9D8B030D-6E8A-4147-A177-3AD203B41FA5}">
                      <a16:colId xmlns:a16="http://schemas.microsoft.com/office/drawing/2014/main" val="20000"/>
                    </a:ext>
                  </a:extLst>
                </a:gridCol>
                <a:gridCol w="1663550">
                  <a:extLst>
                    <a:ext uri="{9D8B030D-6E8A-4147-A177-3AD203B41FA5}">
                      <a16:colId xmlns:a16="http://schemas.microsoft.com/office/drawing/2014/main" val="20001"/>
                    </a:ext>
                  </a:extLst>
                </a:gridCol>
                <a:gridCol w="1663550">
                  <a:extLst>
                    <a:ext uri="{9D8B030D-6E8A-4147-A177-3AD203B41FA5}">
                      <a16:colId xmlns:a16="http://schemas.microsoft.com/office/drawing/2014/main" val="20002"/>
                    </a:ext>
                  </a:extLst>
                </a:gridCol>
              </a:tblGrid>
              <a:tr h="48185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48185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486525">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114" name="Google Shape;3114;p274"/>
          <p:cNvSpPr txBox="1"/>
          <p:nvPr/>
        </p:nvSpPr>
        <p:spPr>
          <a:xfrm>
            <a:off x="3747600" y="38965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pic>
        <p:nvPicPr>
          <p:cNvPr id="3115" name="Google Shape;3115;p274"/>
          <p:cNvPicPr preferRelativeResize="0"/>
          <p:nvPr/>
        </p:nvPicPr>
        <p:blipFill>
          <a:blip r:embed="rId4">
            <a:alphaModFix/>
          </a:blip>
          <a:stretch>
            <a:fillRect/>
          </a:stretch>
        </p:blipFill>
        <p:spPr>
          <a:xfrm>
            <a:off x="1535025" y="4737425"/>
            <a:ext cx="518300" cy="601200"/>
          </a:xfrm>
          <a:prstGeom prst="rect">
            <a:avLst/>
          </a:prstGeom>
          <a:noFill/>
          <a:ln>
            <a:noFill/>
          </a:ln>
        </p:spPr>
      </p:pic>
      <p:pic>
        <p:nvPicPr>
          <p:cNvPr id="3116" name="Google Shape;3116;p274"/>
          <p:cNvPicPr preferRelativeResize="0"/>
          <p:nvPr/>
        </p:nvPicPr>
        <p:blipFill>
          <a:blip r:embed="rId4">
            <a:alphaModFix/>
          </a:blip>
          <a:stretch>
            <a:fillRect/>
          </a:stretch>
        </p:blipFill>
        <p:spPr>
          <a:xfrm>
            <a:off x="1535025" y="5796900"/>
            <a:ext cx="518300" cy="601200"/>
          </a:xfrm>
          <a:prstGeom prst="rect">
            <a:avLst/>
          </a:prstGeom>
          <a:noFill/>
          <a:ln>
            <a:noFill/>
          </a:ln>
        </p:spPr>
      </p:pic>
      <p:sp>
        <p:nvSpPr>
          <p:cNvPr id="3117" name="Google Shape;3117;p274"/>
          <p:cNvSpPr/>
          <p:nvPr/>
        </p:nvSpPr>
        <p:spPr>
          <a:xfrm>
            <a:off x="565025" y="5338625"/>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8" name="Google Shape;3118;p274"/>
          <p:cNvCxnSpPr>
            <a:stCxn id="3115" idx="1"/>
            <a:endCxn id="3117" idx="6"/>
          </p:cNvCxnSpPr>
          <p:nvPr/>
        </p:nvCxnSpPr>
        <p:spPr>
          <a:xfrm flipH="1">
            <a:off x="1003425" y="5038025"/>
            <a:ext cx="531600" cy="485700"/>
          </a:xfrm>
          <a:prstGeom prst="straightConnector1">
            <a:avLst/>
          </a:prstGeom>
          <a:noFill/>
          <a:ln w="9525" cap="flat" cmpd="sng">
            <a:solidFill>
              <a:schemeClr val="dk2"/>
            </a:solidFill>
            <a:prstDash val="solid"/>
            <a:round/>
            <a:headEnd type="none" w="med" len="med"/>
            <a:tailEnd type="none" w="med" len="med"/>
          </a:ln>
        </p:spPr>
      </p:cxnSp>
      <p:cxnSp>
        <p:nvCxnSpPr>
          <p:cNvPr id="3119" name="Google Shape;3119;p274"/>
          <p:cNvCxnSpPr>
            <a:stCxn id="3116" idx="1"/>
            <a:endCxn id="3117" idx="6"/>
          </p:cNvCxnSpPr>
          <p:nvPr/>
        </p:nvCxnSpPr>
        <p:spPr>
          <a:xfrm rot="10800000">
            <a:off x="1003425" y="5523600"/>
            <a:ext cx="531600" cy="573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27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sp>
        <p:nvSpPr>
          <p:cNvPr id="3125" name="Google Shape;3125;p275"/>
          <p:cNvSpPr txBox="1"/>
          <p:nvPr/>
        </p:nvSpPr>
        <p:spPr>
          <a:xfrm>
            <a:off x="311700" y="1131263"/>
            <a:ext cx="8621100" cy="1518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first.brand , second.brand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first,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second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first.vegetarian = True </a:t>
            </a:r>
            <a:r>
              <a:rPr lang="en" sz="1600" b="1">
                <a:latin typeface="Roboto Mono"/>
                <a:ea typeface="Roboto Mono"/>
                <a:cs typeface="Roboto Mono"/>
                <a:sym typeface="Roboto Mono"/>
              </a:rPr>
              <a:t>AND </a:t>
            </a:r>
            <a:r>
              <a:rPr lang="en" sz="1600">
                <a:latin typeface="Roboto Mono"/>
                <a:ea typeface="Roboto Mono"/>
                <a:cs typeface="Roboto Mono"/>
                <a:sym typeface="Roboto Mono"/>
              </a:rPr>
              <a:t>second.vegetarian = True </a:t>
            </a:r>
            <a:endParaRPr sz="1600">
              <a:latin typeface="Roboto Mono"/>
              <a:ea typeface="Roboto Mono"/>
              <a:cs typeface="Roboto Mono"/>
              <a:sym typeface="Roboto Mono"/>
            </a:endParaRPr>
          </a:p>
          <a:p>
            <a:pPr marL="457200" marR="38100" lvl="0" indent="0" algn="l" rtl="0">
              <a:lnSpc>
                <a:spcPct val="150000"/>
              </a:lnSpc>
              <a:spcBef>
                <a:spcPts val="0"/>
              </a:spcBef>
              <a:spcAft>
                <a:spcPts val="0"/>
              </a:spcAft>
              <a:buNone/>
            </a:pPr>
            <a:r>
              <a:rPr lang="en" sz="1600" b="1">
                <a:latin typeface="Roboto Mono"/>
                <a:ea typeface="Roboto Mono"/>
                <a:cs typeface="Roboto Mono"/>
                <a:sym typeface="Roboto Mono"/>
              </a:rPr>
              <a:t>  AND </a:t>
            </a:r>
            <a:r>
              <a:rPr lang="en" sz="1600">
                <a:latin typeface="Roboto Mono"/>
                <a:ea typeface="Roboto Mono"/>
                <a:cs typeface="Roboto Mono"/>
                <a:sym typeface="Roboto Mono"/>
              </a:rPr>
              <a:t>first.brand &lt; second.brand;</a:t>
            </a:r>
            <a:endParaRPr sz="1600">
              <a:latin typeface="Roboto Mono"/>
              <a:ea typeface="Roboto Mono"/>
              <a:cs typeface="Roboto Mono"/>
              <a:sym typeface="Roboto Mono"/>
            </a:endParaRPr>
          </a:p>
        </p:txBody>
      </p:sp>
      <p:graphicFrame>
        <p:nvGraphicFramePr>
          <p:cNvPr id="3126" name="Google Shape;3126;p275"/>
          <p:cNvGraphicFramePr/>
          <p:nvPr/>
        </p:nvGraphicFramePr>
        <p:xfrm>
          <a:off x="399374" y="3137515"/>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127" name="Google Shape;3127;p275"/>
          <p:cNvSpPr txBox="1"/>
          <p:nvPr/>
        </p:nvSpPr>
        <p:spPr>
          <a:xfrm>
            <a:off x="1641788" y="2762300"/>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first</a:t>
            </a:r>
            <a:endParaRPr/>
          </a:p>
        </p:txBody>
      </p:sp>
      <p:sp>
        <p:nvSpPr>
          <p:cNvPr id="3128" name="Google Shape;3128;p275"/>
          <p:cNvSpPr txBox="1"/>
          <p:nvPr/>
        </p:nvSpPr>
        <p:spPr>
          <a:xfrm>
            <a:off x="6177863" y="41874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second</a:t>
            </a:r>
            <a:endParaRPr/>
          </a:p>
        </p:txBody>
      </p:sp>
      <p:graphicFrame>
        <p:nvGraphicFramePr>
          <p:cNvPr id="3129" name="Google Shape;3129;p275"/>
          <p:cNvGraphicFramePr/>
          <p:nvPr/>
        </p:nvGraphicFramePr>
        <p:xfrm>
          <a:off x="4935449" y="4663490"/>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3130" name="Google Shape;3130;p275"/>
          <p:cNvPicPr preferRelativeResize="0"/>
          <p:nvPr/>
        </p:nvPicPr>
        <p:blipFill>
          <a:blip r:embed="rId3">
            <a:alphaModFix/>
          </a:blip>
          <a:stretch>
            <a:fillRect/>
          </a:stretch>
        </p:blipFill>
        <p:spPr>
          <a:xfrm>
            <a:off x="77926" y="3510096"/>
            <a:ext cx="429153" cy="415627"/>
          </a:xfrm>
          <a:prstGeom prst="rect">
            <a:avLst/>
          </a:prstGeom>
          <a:noFill/>
          <a:ln>
            <a:noFill/>
          </a:ln>
        </p:spPr>
      </p:pic>
      <p:pic>
        <p:nvPicPr>
          <p:cNvPr id="3131" name="Google Shape;3131;p275"/>
          <p:cNvPicPr preferRelativeResize="0"/>
          <p:nvPr/>
        </p:nvPicPr>
        <p:blipFill>
          <a:blip r:embed="rId3">
            <a:alphaModFix/>
          </a:blip>
          <a:stretch>
            <a:fillRect/>
          </a:stretch>
        </p:blipFill>
        <p:spPr>
          <a:xfrm>
            <a:off x="4572001" y="5036071"/>
            <a:ext cx="429153" cy="415627"/>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p27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sp>
        <p:nvSpPr>
          <p:cNvPr id="3137" name="Google Shape;3137;p276"/>
          <p:cNvSpPr txBox="1"/>
          <p:nvPr/>
        </p:nvSpPr>
        <p:spPr>
          <a:xfrm>
            <a:off x="311700" y="1131263"/>
            <a:ext cx="8621100" cy="1518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first.brand , second.brand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first,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second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first.vegetarian = True </a:t>
            </a:r>
            <a:r>
              <a:rPr lang="en" sz="1600" b="1">
                <a:latin typeface="Roboto Mono"/>
                <a:ea typeface="Roboto Mono"/>
                <a:cs typeface="Roboto Mono"/>
                <a:sym typeface="Roboto Mono"/>
              </a:rPr>
              <a:t>AND </a:t>
            </a:r>
            <a:r>
              <a:rPr lang="en" sz="1600">
                <a:latin typeface="Roboto Mono"/>
                <a:ea typeface="Roboto Mono"/>
                <a:cs typeface="Roboto Mono"/>
                <a:sym typeface="Roboto Mono"/>
              </a:rPr>
              <a:t>second.vegetarian = True </a:t>
            </a:r>
            <a:endParaRPr sz="1600">
              <a:latin typeface="Roboto Mono"/>
              <a:ea typeface="Roboto Mono"/>
              <a:cs typeface="Roboto Mono"/>
              <a:sym typeface="Roboto Mono"/>
            </a:endParaRPr>
          </a:p>
          <a:p>
            <a:pPr marL="457200" marR="38100" lvl="0" indent="0" algn="l" rtl="0">
              <a:lnSpc>
                <a:spcPct val="150000"/>
              </a:lnSpc>
              <a:spcBef>
                <a:spcPts val="0"/>
              </a:spcBef>
              <a:spcAft>
                <a:spcPts val="0"/>
              </a:spcAft>
              <a:buNone/>
            </a:pPr>
            <a:r>
              <a:rPr lang="en" sz="1600" b="1">
                <a:latin typeface="Roboto Mono"/>
                <a:ea typeface="Roboto Mono"/>
                <a:cs typeface="Roboto Mono"/>
                <a:sym typeface="Roboto Mono"/>
              </a:rPr>
              <a:t>  AND </a:t>
            </a:r>
            <a:r>
              <a:rPr lang="en" sz="1600">
                <a:latin typeface="Roboto Mono"/>
                <a:ea typeface="Roboto Mono"/>
                <a:cs typeface="Roboto Mono"/>
                <a:sym typeface="Roboto Mono"/>
              </a:rPr>
              <a:t>first.brand &lt; second.brand;</a:t>
            </a:r>
            <a:endParaRPr sz="1600">
              <a:latin typeface="Roboto Mono"/>
              <a:ea typeface="Roboto Mono"/>
              <a:cs typeface="Roboto Mono"/>
              <a:sym typeface="Roboto Mono"/>
            </a:endParaRPr>
          </a:p>
        </p:txBody>
      </p:sp>
      <p:graphicFrame>
        <p:nvGraphicFramePr>
          <p:cNvPr id="3138" name="Google Shape;3138;p276"/>
          <p:cNvGraphicFramePr/>
          <p:nvPr/>
        </p:nvGraphicFramePr>
        <p:xfrm>
          <a:off x="399374" y="3137515"/>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139" name="Google Shape;3139;p276"/>
          <p:cNvSpPr txBox="1"/>
          <p:nvPr/>
        </p:nvSpPr>
        <p:spPr>
          <a:xfrm>
            <a:off x="1641788" y="2762300"/>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first</a:t>
            </a:r>
            <a:endParaRPr/>
          </a:p>
        </p:txBody>
      </p:sp>
      <p:sp>
        <p:nvSpPr>
          <p:cNvPr id="3140" name="Google Shape;3140;p276"/>
          <p:cNvSpPr txBox="1"/>
          <p:nvPr/>
        </p:nvSpPr>
        <p:spPr>
          <a:xfrm>
            <a:off x="6177863" y="41874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second</a:t>
            </a:r>
            <a:endParaRPr/>
          </a:p>
        </p:txBody>
      </p:sp>
      <p:graphicFrame>
        <p:nvGraphicFramePr>
          <p:cNvPr id="3141" name="Google Shape;3141;p276"/>
          <p:cNvGraphicFramePr/>
          <p:nvPr/>
        </p:nvGraphicFramePr>
        <p:xfrm>
          <a:off x="4935449" y="4663490"/>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3142" name="Google Shape;3142;p276"/>
          <p:cNvPicPr preferRelativeResize="0"/>
          <p:nvPr/>
        </p:nvPicPr>
        <p:blipFill>
          <a:blip r:embed="rId3">
            <a:alphaModFix/>
          </a:blip>
          <a:stretch>
            <a:fillRect/>
          </a:stretch>
        </p:blipFill>
        <p:spPr>
          <a:xfrm>
            <a:off x="77926" y="3510096"/>
            <a:ext cx="429153" cy="415627"/>
          </a:xfrm>
          <a:prstGeom prst="rect">
            <a:avLst/>
          </a:prstGeom>
          <a:noFill/>
          <a:ln>
            <a:noFill/>
          </a:ln>
        </p:spPr>
      </p:pic>
      <p:pic>
        <p:nvPicPr>
          <p:cNvPr id="3143" name="Google Shape;3143;p276"/>
          <p:cNvPicPr preferRelativeResize="0"/>
          <p:nvPr/>
        </p:nvPicPr>
        <p:blipFill>
          <a:blip r:embed="rId3">
            <a:alphaModFix/>
          </a:blip>
          <a:stretch>
            <a:fillRect/>
          </a:stretch>
        </p:blipFill>
        <p:spPr>
          <a:xfrm>
            <a:off x="4572001" y="5440934"/>
            <a:ext cx="429153" cy="415627"/>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147"/>
        <p:cNvGrpSpPr/>
        <p:nvPr/>
      </p:nvGrpSpPr>
      <p:grpSpPr>
        <a:xfrm>
          <a:off x="0" y="0"/>
          <a:ext cx="0" cy="0"/>
          <a:chOff x="0" y="0"/>
          <a:chExt cx="0" cy="0"/>
        </a:xfrm>
      </p:grpSpPr>
      <p:sp>
        <p:nvSpPr>
          <p:cNvPr id="3148" name="Google Shape;3148;p27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sp>
        <p:nvSpPr>
          <p:cNvPr id="3149" name="Google Shape;3149;p277"/>
          <p:cNvSpPr txBox="1"/>
          <p:nvPr/>
        </p:nvSpPr>
        <p:spPr>
          <a:xfrm>
            <a:off x="311700" y="1131263"/>
            <a:ext cx="8621100" cy="1518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first.brand , second.brand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first,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second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first.vegetarian = True </a:t>
            </a:r>
            <a:r>
              <a:rPr lang="en" sz="1600" b="1">
                <a:latin typeface="Roboto Mono"/>
                <a:ea typeface="Roboto Mono"/>
                <a:cs typeface="Roboto Mono"/>
                <a:sym typeface="Roboto Mono"/>
              </a:rPr>
              <a:t>AND </a:t>
            </a:r>
            <a:r>
              <a:rPr lang="en" sz="1600">
                <a:latin typeface="Roboto Mono"/>
                <a:ea typeface="Roboto Mono"/>
                <a:cs typeface="Roboto Mono"/>
                <a:sym typeface="Roboto Mono"/>
              </a:rPr>
              <a:t>second.vegetarian = True </a:t>
            </a:r>
            <a:endParaRPr sz="1600">
              <a:latin typeface="Roboto Mono"/>
              <a:ea typeface="Roboto Mono"/>
              <a:cs typeface="Roboto Mono"/>
              <a:sym typeface="Roboto Mono"/>
            </a:endParaRPr>
          </a:p>
          <a:p>
            <a:pPr marL="457200" marR="38100" lvl="0" indent="0" algn="l" rtl="0">
              <a:lnSpc>
                <a:spcPct val="150000"/>
              </a:lnSpc>
              <a:spcBef>
                <a:spcPts val="0"/>
              </a:spcBef>
              <a:spcAft>
                <a:spcPts val="0"/>
              </a:spcAft>
              <a:buNone/>
            </a:pPr>
            <a:r>
              <a:rPr lang="en" sz="1600" b="1">
                <a:latin typeface="Roboto Mono"/>
                <a:ea typeface="Roboto Mono"/>
                <a:cs typeface="Roboto Mono"/>
                <a:sym typeface="Roboto Mono"/>
              </a:rPr>
              <a:t>  AND </a:t>
            </a:r>
            <a:r>
              <a:rPr lang="en" sz="1600">
                <a:latin typeface="Roboto Mono"/>
                <a:ea typeface="Roboto Mono"/>
                <a:cs typeface="Roboto Mono"/>
                <a:sym typeface="Roboto Mono"/>
              </a:rPr>
              <a:t>first.brand &lt; second.brand;</a:t>
            </a:r>
            <a:endParaRPr sz="1600">
              <a:latin typeface="Roboto Mono"/>
              <a:ea typeface="Roboto Mono"/>
              <a:cs typeface="Roboto Mono"/>
              <a:sym typeface="Roboto Mono"/>
            </a:endParaRPr>
          </a:p>
        </p:txBody>
      </p:sp>
      <p:graphicFrame>
        <p:nvGraphicFramePr>
          <p:cNvPr id="3150" name="Google Shape;3150;p277"/>
          <p:cNvGraphicFramePr/>
          <p:nvPr/>
        </p:nvGraphicFramePr>
        <p:xfrm>
          <a:off x="399374" y="3137515"/>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151" name="Google Shape;3151;p277"/>
          <p:cNvSpPr txBox="1"/>
          <p:nvPr/>
        </p:nvSpPr>
        <p:spPr>
          <a:xfrm>
            <a:off x="1641788" y="2762300"/>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first</a:t>
            </a:r>
            <a:endParaRPr/>
          </a:p>
        </p:txBody>
      </p:sp>
      <p:sp>
        <p:nvSpPr>
          <p:cNvPr id="3152" name="Google Shape;3152;p277"/>
          <p:cNvSpPr txBox="1"/>
          <p:nvPr/>
        </p:nvSpPr>
        <p:spPr>
          <a:xfrm>
            <a:off x="6177863" y="41874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second</a:t>
            </a:r>
            <a:endParaRPr/>
          </a:p>
        </p:txBody>
      </p:sp>
      <p:graphicFrame>
        <p:nvGraphicFramePr>
          <p:cNvPr id="3153" name="Google Shape;3153;p277"/>
          <p:cNvGraphicFramePr/>
          <p:nvPr/>
        </p:nvGraphicFramePr>
        <p:xfrm>
          <a:off x="4935449" y="4663490"/>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3154" name="Google Shape;3154;p277"/>
          <p:cNvPicPr preferRelativeResize="0"/>
          <p:nvPr/>
        </p:nvPicPr>
        <p:blipFill>
          <a:blip r:embed="rId3">
            <a:alphaModFix/>
          </a:blip>
          <a:stretch>
            <a:fillRect/>
          </a:stretch>
        </p:blipFill>
        <p:spPr>
          <a:xfrm>
            <a:off x="77926" y="3510096"/>
            <a:ext cx="429153" cy="415627"/>
          </a:xfrm>
          <a:prstGeom prst="rect">
            <a:avLst/>
          </a:prstGeom>
          <a:noFill/>
          <a:ln>
            <a:noFill/>
          </a:ln>
        </p:spPr>
      </p:pic>
      <p:pic>
        <p:nvPicPr>
          <p:cNvPr id="3155" name="Google Shape;3155;p277"/>
          <p:cNvPicPr preferRelativeResize="0"/>
          <p:nvPr/>
        </p:nvPicPr>
        <p:blipFill>
          <a:blip r:embed="rId3">
            <a:alphaModFix/>
          </a:blip>
          <a:stretch>
            <a:fillRect/>
          </a:stretch>
        </p:blipFill>
        <p:spPr>
          <a:xfrm>
            <a:off x="4572001" y="5845796"/>
            <a:ext cx="429153" cy="415627"/>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27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What About The Animals!</a:t>
            </a:r>
            <a:endParaRPr/>
          </a:p>
        </p:txBody>
      </p:sp>
      <p:sp>
        <p:nvSpPr>
          <p:cNvPr id="3161" name="Google Shape;3161;p278"/>
          <p:cNvSpPr txBox="1"/>
          <p:nvPr/>
        </p:nvSpPr>
        <p:spPr>
          <a:xfrm>
            <a:off x="311700" y="1131263"/>
            <a:ext cx="8621100" cy="15189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first.brand , second.brand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first, pizzas </a:t>
            </a:r>
            <a:r>
              <a:rPr lang="en" sz="1600" b="1">
                <a:latin typeface="Roboto Mono"/>
                <a:ea typeface="Roboto Mono"/>
                <a:cs typeface="Roboto Mono"/>
                <a:sym typeface="Roboto Mono"/>
              </a:rPr>
              <a:t>AS </a:t>
            </a:r>
            <a:r>
              <a:rPr lang="en" sz="1600">
                <a:latin typeface="Roboto Mono"/>
                <a:ea typeface="Roboto Mono"/>
                <a:cs typeface="Roboto Mono"/>
                <a:sym typeface="Roboto Mono"/>
              </a:rPr>
              <a:t>second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WHERE </a:t>
            </a:r>
            <a:r>
              <a:rPr lang="en" sz="1600">
                <a:latin typeface="Roboto Mono"/>
                <a:ea typeface="Roboto Mono"/>
                <a:cs typeface="Roboto Mono"/>
                <a:sym typeface="Roboto Mono"/>
              </a:rPr>
              <a:t>first.vegetarian = True </a:t>
            </a:r>
            <a:r>
              <a:rPr lang="en" sz="1600" b="1">
                <a:latin typeface="Roboto Mono"/>
                <a:ea typeface="Roboto Mono"/>
                <a:cs typeface="Roboto Mono"/>
                <a:sym typeface="Roboto Mono"/>
              </a:rPr>
              <a:t>AND </a:t>
            </a:r>
            <a:r>
              <a:rPr lang="en" sz="1600">
                <a:latin typeface="Roboto Mono"/>
                <a:ea typeface="Roboto Mono"/>
                <a:cs typeface="Roboto Mono"/>
                <a:sym typeface="Roboto Mono"/>
              </a:rPr>
              <a:t>second.vegetarian = True </a:t>
            </a:r>
            <a:endParaRPr sz="1600">
              <a:latin typeface="Roboto Mono"/>
              <a:ea typeface="Roboto Mono"/>
              <a:cs typeface="Roboto Mono"/>
              <a:sym typeface="Roboto Mono"/>
            </a:endParaRPr>
          </a:p>
          <a:p>
            <a:pPr marL="457200" marR="38100" lvl="0" indent="0" algn="l" rtl="0">
              <a:lnSpc>
                <a:spcPct val="150000"/>
              </a:lnSpc>
              <a:spcBef>
                <a:spcPts val="0"/>
              </a:spcBef>
              <a:spcAft>
                <a:spcPts val="0"/>
              </a:spcAft>
              <a:buNone/>
            </a:pPr>
            <a:r>
              <a:rPr lang="en" sz="1600" b="1">
                <a:latin typeface="Roboto Mono"/>
                <a:ea typeface="Roboto Mono"/>
                <a:cs typeface="Roboto Mono"/>
                <a:sym typeface="Roboto Mono"/>
              </a:rPr>
              <a:t>  AND </a:t>
            </a:r>
            <a:r>
              <a:rPr lang="en" sz="1600">
                <a:latin typeface="Roboto Mono"/>
                <a:ea typeface="Roboto Mono"/>
                <a:cs typeface="Roboto Mono"/>
                <a:sym typeface="Roboto Mono"/>
              </a:rPr>
              <a:t>first.brand &lt; second.brand;</a:t>
            </a:r>
            <a:endParaRPr sz="1600">
              <a:latin typeface="Roboto Mono"/>
              <a:ea typeface="Roboto Mono"/>
              <a:cs typeface="Roboto Mono"/>
              <a:sym typeface="Roboto Mono"/>
            </a:endParaRPr>
          </a:p>
        </p:txBody>
      </p:sp>
      <p:graphicFrame>
        <p:nvGraphicFramePr>
          <p:cNvPr id="3162" name="Google Shape;3162;p278"/>
          <p:cNvGraphicFramePr/>
          <p:nvPr/>
        </p:nvGraphicFramePr>
        <p:xfrm>
          <a:off x="399374" y="3137515"/>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
        <p:nvSpPr>
          <p:cNvPr id="3163" name="Google Shape;3163;p278"/>
          <p:cNvSpPr txBox="1"/>
          <p:nvPr/>
        </p:nvSpPr>
        <p:spPr>
          <a:xfrm>
            <a:off x="1641788" y="2762300"/>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first</a:t>
            </a:r>
            <a:endParaRPr/>
          </a:p>
        </p:txBody>
      </p:sp>
      <p:sp>
        <p:nvSpPr>
          <p:cNvPr id="3164" name="Google Shape;3164;p278"/>
          <p:cNvSpPr txBox="1"/>
          <p:nvPr/>
        </p:nvSpPr>
        <p:spPr>
          <a:xfrm>
            <a:off x="6177863" y="4187475"/>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second</a:t>
            </a:r>
            <a:endParaRPr/>
          </a:p>
        </p:txBody>
      </p:sp>
      <p:graphicFrame>
        <p:nvGraphicFramePr>
          <p:cNvPr id="3165" name="Google Shape;3165;p278"/>
          <p:cNvGraphicFramePr/>
          <p:nvPr/>
        </p:nvGraphicFramePr>
        <p:xfrm>
          <a:off x="4935449" y="4663490"/>
          <a:ext cx="41336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FFFF"/>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pic>
        <p:nvPicPr>
          <p:cNvPr id="3166" name="Google Shape;3166;p278"/>
          <p:cNvPicPr preferRelativeResize="0"/>
          <p:nvPr/>
        </p:nvPicPr>
        <p:blipFill>
          <a:blip r:embed="rId3">
            <a:alphaModFix/>
          </a:blip>
          <a:stretch>
            <a:fillRect/>
          </a:stretch>
        </p:blipFill>
        <p:spPr>
          <a:xfrm>
            <a:off x="4533000" y="5711550"/>
            <a:ext cx="518300" cy="601200"/>
          </a:xfrm>
          <a:prstGeom prst="rect">
            <a:avLst/>
          </a:prstGeom>
          <a:noFill/>
          <a:ln>
            <a:noFill/>
          </a:ln>
        </p:spPr>
      </p:pic>
      <p:pic>
        <p:nvPicPr>
          <p:cNvPr id="3167" name="Google Shape;3167;p278"/>
          <p:cNvPicPr preferRelativeResize="0"/>
          <p:nvPr/>
        </p:nvPicPr>
        <p:blipFill>
          <a:blip r:embed="rId3">
            <a:alphaModFix/>
          </a:blip>
          <a:stretch>
            <a:fillRect/>
          </a:stretch>
        </p:blipFill>
        <p:spPr>
          <a:xfrm>
            <a:off x="0" y="3389650"/>
            <a:ext cx="518300" cy="601200"/>
          </a:xfrm>
          <a:prstGeom prst="rect">
            <a:avLst/>
          </a:prstGeom>
          <a:noFill/>
          <a:ln>
            <a:noFill/>
          </a:ln>
        </p:spPr>
      </p:pic>
      <p:sp>
        <p:nvSpPr>
          <p:cNvPr id="3168" name="Google Shape;3168;p278"/>
          <p:cNvSpPr/>
          <p:nvPr/>
        </p:nvSpPr>
        <p:spPr>
          <a:xfrm>
            <a:off x="40000" y="5827050"/>
            <a:ext cx="438300" cy="370200"/>
          </a:xfrm>
          <a:prstGeom prst="smileyFace">
            <a:avLst>
              <a:gd name="adj" fmla="val 4653"/>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9" name="Google Shape;3169;p278"/>
          <p:cNvCxnSpPr>
            <a:stCxn id="3167" idx="2"/>
            <a:endCxn id="3168" idx="0"/>
          </p:cNvCxnSpPr>
          <p:nvPr/>
        </p:nvCxnSpPr>
        <p:spPr>
          <a:xfrm>
            <a:off x="259150" y="3990850"/>
            <a:ext cx="0" cy="1836300"/>
          </a:xfrm>
          <a:prstGeom prst="straightConnector1">
            <a:avLst/>
          </a:prstGeom>
          <a:noFill/>
          <a:ln w="9525" cap="flat" cmpd="sng">
            <a:solidFill>
              <a:schemeClr val="dk2"/>
            </a:solidFill>
            <a:prstDash val="solid"/>
            <a:round/>
            <a:headEnd type="none" w="med" len="med"/>
            <a:tailEnd type="none" w="med" len="med"/>
          </a:ln>
        </p:spPr>
      </p:cxnSp>
      <p:cxnSp>
        <p:nvCxnSpPr>
          <p:cNvPr id="3170" name="Google Shape;3170;p278"/>
          <p:cNvCxnSpPr>
            <a:stCxn id="3166" idx="1"/>
            <a:endCxn id="3168" idx="6"/>
          </p:cNvCxnSpPr>
          <p:nvPr/>
        </p:nvCxnSpPr>
        <p:spPr>
          <a:xfrm rot="10800000">
            <a:off x="478200" y="6012150"/>
            <a:ext cx="4054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sp>
        <p:nvSpPr>
          <p:cNvPr id="3175" name="Google Shape;3175;p27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Cheapest Groups</a:t>
            </a:r>
            <a:endParaRPr/>
          </a:p>
        </p:txBody>
      </p:sp>
      <p:sp>
        <p:nvSpPr>
          <p:cNvPr id="3176" name="Google Shape;3176;p279"/>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want to compare the cheapest pizzas that are vegetarian vs. non-vegetarian. One way to do this is to use </a:t>
            </a:r>
            <a:r>
              <a:rPr lang="en" sz="1800" b="1">
                <a:solidFill>
                  <a:srgbClr val="FF9900"/>
                </a:solidFill>
                <a:latin typeface="Roboto"/>
                <a:ea typeface="Roboto"/>
                <a:cs typeface="Roboto"/>
                <a:sym typeface="Roboto"/>
              </a:rPr>
              <a:t>GROUP BY</a:t>
            </a:r>
            <a:r>
              <a:rPr lang="en" sz="1800">
                <a:latin typeface="Roboto"/>
                <a:ea typeface="Roboto"/>
                <a:cs typeface="Roboto"/>
                <a:sym typeface="Roboto"/>
              </a:rPr>
              <a:t>.</a:t>
            </a:r>
            <a:endParaRPr sz="1800">
              <a:latin typeface="Roboto"/>
              <a:ea typeface="Roboto"/>
              <a:cs typeface="Roboto"/>
              <a:sym typeface="Roboto"/>
            </a:endParaRPr>
          </a:p>
        </p:txBody>
      </p:sp>
      <p:sp>
        <p:nvSpPr>
          <p:cNvPr id="3177" name="Google Shape;3177;p279"/>
          <p:cNvSpPr txBox="1"/>
          <p:nvPr/>
        </p:nvSpPr>
        <p:spPr>
          <a:xfrm>
            <a:off x="311700" y="2017747"/>
            <a:ext cx="8621100" cy="11676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 </a:t>
            </a:r>
            <a:r>
              <a:rPr lang="en" sz="1600" b="1">
                <a:solidFill>
                  <a:srgbClr val="FF9900"/>
                </a:solidFill>
                <a:latin typeface="Roboto Mono"/>
                <a:ea typeface="Roboto Mono"/>
                <a:cs typeface="Roboto Mono"/>
                <a:sym typeface="Roboto Mono"/>
              </a:rPr>
              <a:t>MIN</a:t>
            </a:r>
            <a:r>
              <a:rPr lang="en" sz="1600" b="1">
                <a:latin typeface="Roboto Mono"/>
                <a:ea typeface="Roboto Mono"/>
                <a:cs typeface="Roboto Mono"/>
                <a:sym typeface="Roboto Mono"/>
              </a:rPr>
              <a:t>(</a:t>
            </a:r>
            <a:r>
              <a:rPr lang="en" sz="1600">
                <a:latin typeface="Roboto Mono"/>
                <a:ea typeface="Roboto Mono"/>
                <a:cs typeface="Roboto Mono"/>
                <a:sym typeface="Roboto Mono"/>
              </a:rPr>
              <a:t>price)</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GROUP BY </a:t>
            </a:r>
            <a:r>
              <a:rPr lang="en" sz="1600">
                <a:latin typeface="Roboto Mono"/>
                <a:ea typeface="Roboto Mono"/>
                <a:cs typeface="Roboto Mono"/>
                <a:sym typeface="Roboto Mono"/>
              </a:rPr>
              <a:t>vegetarian;</a:t>
            </a:r>
            <a:endParaRPr sz="1600">
              <a:latin typeface="Roboto Mono"/>
              <a:ea typeface="Roboto Mono"/>
              <a:cs typeface="Roboto Mono"/>
              <a:sym typeface="Roboto Mono"/>
            </a:endParaRPr>
          </a:p>
        </p:txBody>
      </p:sp>
      <p:graphicFrame>
        <p:nvGraphicFramePr>
          <p:cNvPr id="3178" name="Google Shape;3178;p279"/>
          <p:cNvGraphicFramePr/>
          <p:nvPr/>
        </p:nvGraphicFramePr>
        <p:xfrm>
          <a:off x="149599" y="3583665"/>
          <a:ext cx="3490725" cy="198105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842100">
                  <a:extLst>
                    <a:ext uri="{9D8B030D-6E8A-4147-A177-3AD203B41FA5}">
                      <a16:colId xmlns:a16="http://schemas.microsoft.com/office/drawing/2014/main" val="20001"/>
                    </a:ext>
                  </a:extLst>
                </a:gridCol>
                <a:gridCol w="1270750">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vegetarian</a:t>
                      </a:r>
                      <a:endParaRPr b="1">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extLst>
                  <a:ext uri="{0D108BD9-81ED-4DB2-BD59-A6C34878D82A}">
                    <a16:rowId xmlns:a16="http://schemas.microsoft.com/office/drawing/2014/main" val="10002"/>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extLst>
                  <a:ext uri="{0D108BD9-81ED-4DB2-BD59-A6C34878D82A}">
                    <a16:rowId xmlns:a16="http://schemas.microsoft.com/office/drawing/2014/main" val="10004"/>
                  </a:ext>
                </a:extLst>
              </a:tr>
            </a:tbl>
          </a:graphicData>
        </a:graphic>
      </p:graphicFrame>
      <p:sp>
        <p:nvSpPr>
          <p:cNvPr id="3179" name="Google Shape;3179;p279"/>
          <p:cNvSpPr txBox="1"/>
          <p:nvPr/>
        </p:nvSpPr>
        <p:spPr>
          <a:xfrm>
            <a:off x="1070550" y="3185350"/>
            <a:ext cx="1648800" cy="26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Mono"/>
                <a:ea typeface="Roboto Mono"/>
                <a:cs typeface="Roboto Mono"/>
                <a:sym typeface="Roboto Mono"/>
              </a:rPr>
              <a:t>pizzas</a:t>
            </a:r>
            <a:endParaRPr/>
          </a:p>
        </p:txBody>
      </p:sp>
      <p:graphicFrame>
        <p:nvGraphicFramePr>
          <p:cNvPr id="3180" name="Google Shape;3180;p279"/>
          <p:cNvGraphicFramePr/>
          <p:nvPr/>
        </p:nvGraphicFramePr>
        <p:xfrm>
          <a:off x="4546249" y="3710990"/>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181" name="Google Shape;3181;p279"/>
          <p:cNvGraphicFramePr/>
          <p:nvPr/>
        </p:nvGraphicFramePr>
        <p:xfrm>
          <a:off x="4546249" y="4105090"/>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182" name="Google Shape;3182;p279"/>
          <p:cNvGraphicFramePr/>
          <p:nvPr/>
        </p:nvGraphicFramePr>
        <p:xfrm>
          <a:off x="4546249" y="4765965"/>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solidFill>
                      <a:srgbClr val="FFE599"/>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solidFill>
                      <a:srgbClr val="FFE599"/>
                    </a:solidFill>
                  </a:tcPr>
                </a:tc>
                <a:extLst>
                  <a:ext uri="{0D108BD9-81ED-4DB2-BD59-A6C34878D82A}">
                    <a16:rowId xmlns:a16="http://schemas.microsoft.com/office/drawing/2014/main" val="10000"/>
                  </a:ext>
                </a:extLst>
              </a:tr>
            </a:tbl>
          </a:graphicData>
        </a:graphic>
      </p:graphicFrame>
      <p:sp>
        <p:nvSpPr>
          <p:cNvPr id="3183" name="Google Shape;3183;p279"/>
          <p:cNvSpPr/>
          <p:nvPr/>
        </p:nvSpPr>
        <p:spPr>
          <a:xfrm>
            <a:off x="4368038" y="3617600"/>
            <a:ext cx="4438500" cy="975000"/>
          </a:xfrm>
          <a:prstGeom prst="roundRect">
            <a:avLst>
              <a:gd name="adj" fmla="val 16667"/>
            </a:avLst>
          </a:prstGeom>
          <a:noFill/>
          <a:ln w="19050" cap="flat" cmpd="sng">
            <a:solidFill>
              <a:srgbClr val="268BD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184" name="Google Shape;3184;p279"/>
          <p:cNvGraphicFramePr/>
          <p:nvPr/>
        </p:nvGraphicFramePr>
        <p:xfrm>
          <a:off x="4546249" y="5160065"/>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E599"/>
                    </a:solidFill>
                  </a:tcPr>
                </a:tc>
                <a:extLst>
                  <a:ext uri="{0D108BD9-81ED-4DB2-BD59-A6C34878D82A}">
                    <a16:rowId xmlns:a16="http://schemas.microsoft.com/office/drawing/2014/main" val="10000"/>
                  </a:ext>
                </a:extLst>
              </a:tr>
            </a:tbl>
          </a:graphicData>
        </a:graphic>
      </p:graphicFrame>
      <p:sp>
        <p:nvSpPr>
          <p:cNvPr id="3185" name="Google Shape;3185;p279"/>
          <p:cNvSpPr/>
          <p:nvPr/>
        </p:nvSpPr>
        <p:spPr>
          <a:xfrm>
            <a:off x="4393800" y="4694850"/>
            <a:ext cx="4438500" cy="975000"/>
          </a:xfrm>
          <a:prstGeom prst="roundRect">
            <a:avLst>
              <a:gd name="adj" fmla="val 16667"/>
            </a:avLst>
          </a:prstGeom>
          <a:noFill/>
          <a:ln w="19050" cap="flat" cmpd="sng">
            <a:solidFill>
              <a:srgbClr val="268BD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28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Cheapest Groups</a:t>
            </a:r>
            <a:endParaRPr/>
          </a:p>
        </p:txBody>
      </p:sp>
      <p:sp>
        <p:nvSpPr>
          <p:cNvPr id="3191" name="Google Shape;3191;p280"/>
          <p:cNvSpPr txBox="1"/>
          <p:nvPr/>
        </p:nvSpPr>
        <p:spPr>
          <a:xfrm>
            <a:off x="311700" y="1142550"/>
            <a:ext cx="8299800" cy="60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We want to compare the cheapest pizzas that are vegetarian vs. non-vegetarian. One way to do this is to use </a:t>
            </a:r>
            <a:r>
              <a:rPr lang="en" sz="1800" b="1">
                <a:solidFill>
                  <a:srgbClr val="FF9900"/>
                </a:solidFill>
                <a:latin typeface="Roboto"/>
                <a:ea typeface="Roboto"/>
                <a:cs typeface="Roboto"/>
                <a:sym typeface="Roboto"/>
              </a:rPr>
              <a:t>GROUP BY</a:t>
            </a:r>
            <a:r>
              <a:rPr lang="en" sz="1800">
                <a:latin typeface="Roboto"/>
                <a:ea typeface="Roboto"/>
                <a:cs typeface="Roboto"/>
                <a:sym typeface="Roboto"/>
              </a:rPr>
              <a:t>.</a:t>
            </a:r>
            <a:endParaRPr sz="1800">
              <a:latin typeface="Roboto"/>
              <a:ea typeface="Roboto"/>
              <a:cs typeface="Roboto"/>
              <a:sym typeface="Roboto"/>
            </a:endParaRPr>
          </a:p>
        </p:txBody>
      </p:sp>
      <p:sp>
        <p:nvSpPr>
          <p:cNvPr id="3192" name="Google Shape;3192;p280"/>
          <p:cNvSpPr txBox="1"/>
          <p:nvPr/>
        </p:nvSpPr>
        <p:spPr>
          <a:xfrm>
            <a:off x="311700" y="2017747"/>
            <a:ext cx="8621100" cy="1167600"/>
          </a:xfrm>
          <a:prstGeom prst="rect">
            <a:avLst/>
          </a:prstGeom>
          <a:solidFill>
            <a:srgbClr val="EFEFEF"/>
          </a:solid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SELECT</a:t>
            </a:r>
            <a:r>
              <a:rPr lang="en" sz="1600">
                <a:latin typeface="Roboto Mono"/>
                <a:ea typeface="Roboto Mono"/>
                <a:cs typeface="Roboto Mono"/>
                <a:sym typeface="Roboto Mono"/>
              </a:rPr>
              <a:t> brand , </a:t>
            </a:r>
            <a:r>
              <a:rPr lang="en" sz="1600" b="1">
                <a:solidFill>
                  <a:srgbClr val="FF9900"/>
                </a:solidFill>
                <a:latin typeface="Roboto Mono"/>
                <a:ea typeface="Roboto Mono"/>
                <a:cs typeface="Roboto Mono"/>
                <a:sym typeface="Roboto Mono"/>
              </a:rPr>
              <a:t>MIN</a:t>
            </a:r>
            <a:r>
              <a:rPr lang="en" sz="1600" b="1">
                <a:latin typeface="Roboto Mono"/>
                <a:ea typeface="Roboto Mono"/>
                <a:cs typeface="Roboto Mono"/>
                <a:sym typeface="Roboto Mono"/>
              </a:rPr>
              <a:t>(</a:t>
            </a:r>
            <a:r>
              <a:rPr lang="en" sz="1600">
                <a:latin typeface="Roboto Mono"/>
                <a:ea typeface="Roboto Mono"/>
                <a:cs typeface="Roboto Mono"/>
                <a:sym typeface="Roboto Mono"/>
              </a:rPr>
              <a:t>price)</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FROM</a:t>
            </a:r>
            <a:r>
              <a:rPr lang="en" sz="1600">
                <a:latin typeface="Roboto Mono"/>
                <a:ea typeface="Roboto Mono"/>
                <a:cs typeface="Roboto Mono"/>
                <a:sym typeface="Roboto Mono"/>
              </a:rPr>
              <a:t> pizzas </a:t>
            </a:r>
            <a:endParaRPr sz="1600">
              <a:latin typeface="Roboto Mono"/>
              <a:ea typeface="Roboto Mono"/>
              <a:cs typeface="Roboto Mono"/>
              <a:sym typeface="Roboto Mono"/>
            </a:endParaRPr>
          </a:p>
          <a:p>
            <a:pPr marL="0" marR="38100" lvl="0" indent="0" algn="l" rtl="0">
              <a:lnSpc>
                <a:spcPct val="150000"/>
              </a:lnSpc>
              <a:spcBef>
                <a:spcPts val="0"/>
              </a:spcBef>
              <a:spcAft>
                <a:spcPts val="0"/>
              </a:spcAft>
              <a:buNone/>
            </a:pPr>
            <a:r>
              <a:rPr lang="en" sz="1600" b="1">
                <a:solidFill>
                  <a:srgbClr val="FF9900"/>
                </a:solidFill>
                <a:latin typeface="Roboto Mono"/>
                <a:ea typeface="Roboto Mono"/>
                <a:cs typeface="Roboto Mono"/>
                <a:sym typeface="Roboto Mono"/>
              </a:rPr>
              <a:t>GROUP BY </a:t>
            </a:r>
            <a:r>
              <a:rPr lang="en" sz="1600">
                <a:latin typeface="Roboto Mono"/>
                <a:ea typeface="Roboto Mono"/>
                <a:cs typeface="Roboto Mono"/>
                <a:sym typeface="Roboto Mono"/>
              </a:rPr>
              <a:t>vegetarian;</a:t>
            </a:r>
            <a:endParaRPr sz="1600">
              <a:latin typeface="Roboto Mono"/>
              <a:ea typeface="Roboto Mono"/>
              <a:cs typeface="Roboto Mono"/>
              <a:sym typeface="Roboto Mono"/>
            </a:endParaRPr>
          </a:p>
        </p:txBody>
      </p:sp>
      <p:graphicFrame>
        <p:nvGraphicFramePr>
          <p:cNvPr id="3193" name="Google Shape;3193;p280"/>
          <p:cNvGraphicFramePr/>
          <p:nvPr/>
        </p:nvGraphicFramePr>
        <p:xfrm>
          <a:off x="773049" y="3846215"/>
          <a:ext cx="2219975" cy="118863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842100">
                  <a:extLst>
                    <a:ext uri="{9D8B030D-6E8A-4147-A177-3AD203B41FA5}">
                      <a16:colId xmlns:a16="http://schemas.microsoft.com/office/drawing/2014/main" val="20001"/>
                    </a:ext>
                  </a:extLst>
                </a:gridCol>
              </a:tblGrid>
              <a:tr h="394100">
                <a:tc>
                  <a:txBody>
                    <a:bodyPr/>
                    <a:lstStyle/>
                    <a:p>
                      <a:pPr marL="0" lvl="0" indent="0" algn="ctr" rtl="0">
                        <a:spcBef>
                          <a:spcPts val="0"/>
                        </a:spcBef>
                        <a:spcAft>
                          <a:spcPts val="0"/>
                        </a:spcAft>
                        <a:buNone/>
                      </a:pPr>
                      <a:r>
                        <a:rPr lang="en" b="1">
                          <a:latin typeface="Roboto Mono"/>
                          <a:ea typeface="Roboto Mono"/>
                          <a:cs typeface="Roboto Mono"/>
                          <a:sym typeface="Roboto Mono"/>
                        </a:rPr>
                        <a:t>brand</a:t>
                      </a:r>
                      <a:endParaRPr b="1">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b="1">
                          <a:latin typeface="Roboto Mono"/>
                          <a:ea typeface="Roboto Mono"/>
                          <a:cs typeface="Roboto Mono"/>
                          <a:sym typeface="Roboto Mono"/>
                        </a:rPr>
                        <a:t>price</a:t>
                      </a:r>
                      <a:endParaRPr b="1">
                        <a:latin typeface="Roboto Mono"/>
                        <a:ea typeface="Roboto Mono"/>
                        <a:cs typeface="Roboto Mono"/>
                        <a:sym typeface="Roboto Mono"/>
                      </a:endParaRPr>
                    </a:p>
                  </a:txBody>
                  <a:tcPr marL="91425" marR="91425" marT="91425" marB="91425">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E599"/>
                    </a:solidFill>
                  </a:tcPr>
                </a:tc>
                <a:extLst>
                  <a:ext uri="{0D108BD9-81ED-4DB2-BD59-A6C34878D82A}">
                    <a16:rowId xmlns:a16="http://schemas.microsoft.com/office/drawing/2014/main" val="10002"/>
                  </a:ext>
                </a:extLst>
              </a:tr>
            </a:tbl>
          </a:graphicData>
        </a:graphic>
      </p:graphicFrame>
      <p:graphicFrame>
        <p:nvGraphicFramePr>
          <p:cNvPr id="3194" name="Google Shape;3194;p280"/>
          <p:cNvGraphicFramePr/>
          <p:nvPr/>
        </p:nvGraphicFramePr>
        <p:xfrm>
          <a:off x="4546249" y="3710990"/>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Cheeseboard</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22</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latin typeface="Roboto Mono"/>
                        <a:ea typeface="Roboto Mono"/>
                        <a:cs typeface="Roboto Mono"/>
                        <a:sym typeface="Roboto Mono"/>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195" name="Google Shape;3195;p280"/>
          <p:cNvGraphicFramePr/>
          <p:nvPr/>
        </p:nvGraphicFramePr>
        <p:xfrm>
          <a:off x="4546249" y="4105090"/>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Sliver</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23</a:t>
                      </a:r>
                      <a:endParaRPr>
                        <a:latin typeface="Roboto Mono"/>
                        <a:ea typeface="Roboto Mono"/>
                        <a:cs typeface="Roboto Mono"/>
                        <a:sym typeface="Roboto Mono"/>
                      </a:endParaRPr>
                    </a:p>
                  </a:txBody>
                  <a:tcPr marL="91425" marR="91425" marT="91425" marB="91425">
                    <a:solidFill>
                      <a:srgbClr val="B6D7A8"/>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True</a:t>
                      </a:r>
                      <a:endParaRPr>
                        <a:solidFill>
                          <a:srgbClr val="000000"/>
                        </a:solidFill>
                        <a:latin typeface="Roboto Mono"/>
                        <a:ea typeface="Roboto Mono"/>
                        <a:cs typeface="Roboto Mono"/>
                        <a:sym typeface="Roboto Mono"/>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196" name="Google Shape;3196;p280"/>
          <p:cNvGraphicFramePr/>
          <p:nvPr/>
        </p:nvGraphicFramePr>
        <p:xfrm>
          <a:off x="4546249" y="4765965"/>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Papa John’s</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17</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solidFill>
                      <a:srgbClr val="FFE599"/>
                    </a:solidFill>
                  </a:tcPr>
                </a:tc>
                <a:tc>
                  <a:txBody>
                    <a:bodyPr/>
                    <a:lstStyle/>
                    <a:p>
                      <a:pPr marL="0" lvl="0" indent="0" algn="ctr" rtl="0">
                        <a:spcBef>
                          <a:spcPts val="0"/>
                        </a:spcBef>
                        <a:spcAft>
                          <a:spcPts val="0"/>
                        </a:spcAft>
                        <a:buClr>
                          <a:srgbClr val="000000"/>
                        </a:buClr>
                        <a:buSzPts val="1100"/>
                        <a:buFont typeface="Arial"/>
                        <a:buNone/>
                      </a:pPr>
                      <a:r>
                        <a:rPr lang="en">
                          <a:latin typeface="Roboto Mono"/>
                          <a:ea typeface="Roboto Mono"/>
                          <a:cs typeface="Roboto Mono"/>
                          <a:sym typeface="Roboto Mono"/>
                        </a:rPr>
                        <a:t>False</a:t>
                      </a:r>
                      <a:endParaRPr>
                        <a:latin typeface="Roboto Mono"/>
                        <a:ea typeface="Roboto Mono"/>
                        <a:cs typeface="Roboto Mono"/>
                        <a:sym typeface="Roboto Mono"/>
                      </a:endParaRPr>
                    </a:p>
                  </a:txBody>
                  <a:tcPr marL="91425" marR="91425" marT="91425" marB="91425">
                    <a:lnT w="9525" cap="flat" cmpd="sng">
                      <a:solidFill>
                        <a:srgbClr val="9E9E9E"/>
                      </a:solidFill>
                      <a:prstDash val="solid"/>
                      <a:round/>
                      <a:headEnd type="none" w="sm" len="sm"/>
                      <a:tailEnd type="none" w="sm" len="sm"/>
                    </a:lnT>
                    <a:solidFill>
                      <a:srgbClr val="FFE599"/>
                    </a:solidFill>
                  </a:tcPr>
                </a:tc>
                <a:extLst>
                  <a:ext uri="{0D108BD9-81ED-4DB2-BD59-A6C34878D82A}">
                    <a16:rowId xmlns:a16="http://schemas.microsoft.com/office/drawing/2014/main" val="10000"/>
                  </a:ext>
                </a:extLst>
              </a:tr>
            </a:tbl>
          </a:graphicData>
        </a:graphic>
      </p:graphicFrame>
      <p:sp>
        <p:nvSpPr>
          <p:cNvPr id="3197" name="Google Shape;3197;p280"/>
          <p:cNvSpPr/>
          <p:nvPr/>
        </p:nvSpPr>
        <p:spPr>
          <a:xfrm>
            <a:off x="4368038" y="3617600"/>
            <a:ext cx="4438500" cy="975000"/>
          </a:xfrm>
          <a:prstGeom prst="roundRect">
            <a:avLst>
              <a:gd name="adj" fmla="val 16667"/>
            </a:avLst>
          </a:prstGeom>
          <a:noFill/>
          <a:ln w="19050" cap="flat" cmpd="sng">
            <a:solidFill>
              <a:srgbClr val="268BD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198" name="Google Shape;3198;p280"/>
          <p:cNvGraphicFramePr/>
          <p:nvPr/>
        </p:nvGraphicFramePr>
        <p:xfrm>
          <a:off x="4546249" y="5160065"/>
          <a:ext cx="4133625" cy="396210"/>
        </p:xfrm>
        <a:graphic>
          <a:graphicData uri="http://schemas.openxmlformats.org/drawingml/2006/table">
            <a:tbl>
              <a:tblPr>
                <a:noFill/>
                <a:tableStyleId>{D0290B0C-EA0F-4DDA-B49B-7D2983DA5169}</a:tableStyleId>
              </a:tblPr>
              <a:tblGrid>
                <a:gridCol w="1377875">
                  <a:extLst>
                    <a:ext uri="{9D8B030D-6E8A-4147-A177-3AD203B41FA5}">
                      <a16:colId xmlns:a16="http://schemas.microsoft.com/office/drawing/2014/main" val="20000"/>
                    </a:ext>
                  </a:extLst>
                </a:gridCol>
                <a:gridCol w="1377875">
                  <a:extLst>
                    <a:ext uri="{9D8B030D-6E8A-4147-A177-3AD203B41FA5}">
                      <a16:colId xmlns:a16="http://schemas.microsoft.com/office/drawing/2014/main" val="20001"/>
                    </a:ext>
                  </a:extLst>
                </a:gridCol>
                <a:gridCol w="1377875">
                  <a:extLst>
                    <a:ext uri="{9D8B030D-6E8A-4147-A177-3AD203B41FA5}">
                      <a16:colId xmlns:a16="http://schemas.microsoft.com/office/drawing/2014/main" val="20002"/>
                    </a:ext>
                  </a:extLst>
                </a:gridCol>
              </a:tblGrid>
              <a:tr h="394100">
                <a:tc>
                  <a:txBody>
                    <a:bodyPr/>
                    <a:lstStyle/>
                    <a:p>
                      <a:pPr marL="0" lvl="0" indent="0" algn="ctr" rtl="0">
                        <a:spcBef>
                          <a:spcPts val="0"/>
                        </a:spcBef>
                        <a:spcAft>
                          <a:spcPts val="0"/>
                        </a:spcAft>
                        <a:buNone/>
                      </a:pPr>
                      <a:r>
                        <a:rPr lang="en">
                          <a:latin typeface="Roboto Mono"/>
                          <a:ea typeface="Roboto Mono"/>
                          <a:cs typeface="Roboto Mono"/>
                          <a:sym typeface="Roboto Mono"/>
                        </a:rPr>
                        <a:t>Domino’s</a:t>
                      </a:r>
                      <a:endParaRPr>
                        <a:latin typeface="Roboto Mono"/>
                        <a:ea typeface="Roboto Mono"/>
                        <a:cs typeface="Roboto Mono"/>
                        <a:sym typeface="Roboto Mono"/>
                      </a:endParaRPr>
                    </a:p>
                  </a:txBody>
                  <a:tcPr marL="91425" marR="91425" marT="91425" marB="91425">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8</a:t>
                      </a:r>
                      <a:endParaRPr>
                        <a:latin typeface="Roboto Mono"/>
                        <a:ea typeface="Roboto Mono"/>
                        <a:cs typeface="Roboto Mono"/>
                        <a:sym typeface="Roboto Mono"/>
                      </a:endParaRPr>
                    </a:p>
                  </a:txBody>
                  <a:tcPr marL="91425" marR="91425" marT="91425" marB="91425">
                    <a:solidFill>
                      <a:srgbClr val="FFE599"/>
                    </a:solidFill>
                  </a:tcPr>
                </a:tc>
                <a:tc>
                  <a:txBody>
                    <a:bodyPr/>
                    <a:lstStyle/>
                    <a:p>
                      <a:pPr marL="0" lvl="0" indent="0" algn="ctr" rtl="0">
                        <a:spcBef>
                          <a:spcPts val="0"/>
                        </a:spcBef>
                        <a:spcAft>
                          <a:spcPts val="0"/>
                        </a:spcAft>
                        <a:buNone/>
                      </a:pPr>
                      <a:r>
                        <a:rPr lang="en">
                          <a:latin typeface="Roboto Mono"/>
                          <a:ea typeface="Roboto Mono"/>
                          <a:cs typeface="Roboto Mono"/>
                          <a:sym typeface="Roboto Mono"/>
                        </a:rPr>
                        <a:t>False</a:t>
                      </a:r>
                      <a:endParaRPr>
                        <a:solidFill>
                          <a:srgbClr val="000000"/>
                        </a:solidFill>
                        <a:latin typeface="Roboto Mono"/>
                        <a:ea typeface="Roboto Mono"/>
                        <a:cs typeface="Roboto Mono"/>
                        <a:sym typeface="Roboto Mono"/>
                      </a:endParaRPr>
                    </a:p>
                  </a:txBody>
                  <a:tcPr marL="91425" marR="91425" marT="91425" marB="91425">
                    <a:solidFill>
                      <a:srgbClr val="FFE599"/>
                    </a:solidFill>
                  </a:tcPr>
                </a:tc>
                <a:extLst>
                  <a:ext uri="{0D108BD9-81ED-4DB2-BD59-A6C34878D82A}">
                    <a16:rowId xmlns:a16="http://schemas.microsoft.com/office/drawing/2014/main" val="10000"/>
                  </a:ext>
                </a:extLst>
              </a:tr>
            </a:tbl>
          </a:graphicData>
        </a:graphic>
      </p:graphicFrame>
      <p:sp>
        <p:nvSpPr>
          <p:cNvPr id="3199" name="Google Shape;3199;p280"/>
          <p:cNvSpPr/>
          <p:nvPr/>
        </p:nvSpPr>
        <p:spPr>
          <a:xfrm>
            <a:off x="4393800" y="4694850"/>
            <a:ext cx="4438500" cy="975000"/>
          </a:xfrm>
          <a:prstGeom prst="roundRect">
            <a:avLst>
              <a:gd name="adj" fmla="val 16667"/>
            </a:avLst>
          </a:prstGeom>
          <a:noFill/>
          <a:ln w="19050" cap="flat" cmpd="sng">
            <a:solidFill>
              <a:srgbClr val="268BD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0" name="Google Shape;3200;p280"/>
          <p:cNvCxnSpPr/>
          <p:nvPr/>
        </p:nvCxnSpPr>
        <p:spPr>
          <a:xfrm flipH="1">
            <a:off x="3019700" y="3896600"/>
            <a:ext cx="1539300" cy="525900"/>
          </a:xfrm>
          <a:prstGeom prst="straightConnector1">
            <a:avLst/>
          </a:prstGeom>
          <a:noFill/>
          <a:ln w="9525" cap="flat" cmpd="sng">
            <a:solidFill>
              <a:schemeClr val="dk2"/>
            </a:solidFill>
            <a:prstDash val="solid"/>
            <a:round/>
            <a:headEnd type="none" w="med" len="med"/>
            <a:tailEnd type="triangle" w="med" len="med"/>
          </a:ln>
        </p:spPr>
      </p:cxnSp>
      <p:cxnSp>
        <p:nvCxnSpPr>
          <p:cNvPr id="3201" name="Google Shape;3201;p280"/>
          <p:cNvCxnSpPr/>
          <p:nvPr/>
        </p:nvCxnSpPr>
        <p:spPr>
          <a:xfrm rot="10800000">
            <a:off x="3039375" y="4841650"/>
            <a:ext cx="1509900" cy="52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205"/>
        <p:cNvGrpSpPr/>
        <p:nvPr/>
      </p:nvGrpSpPr>
      <p:grpSpPr>
        <a:xfrm>
          <a:off x="0" y="0"/>
          <a:ext cx="0" cy="0"/>
          <a:chOff x="0" y="0"/>
          <a:chExt cx="0" cy="0"/>
        </a:xfrm>
      </p:grpSpPr>
      <p:sp>
        <p:nvSpPr>
          <p:cNvPr id="3206" name="Google Shape;3206;p28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Fa18 Final Q7</a:t>
            </a:r>
            <a:endParaRPr/>
          </a:p>
        </p:txBody>
      </p:sp>
      <p:pic>
        <p:nvPicPr>
          <p:cNvPr id="3207" name="Google Shape;3207;p281"/>
          <p:cNvPicPr preferRelativeResize="0"/>
          <p:nvPr/>
        </p:nvPicPr>
        <p:blipFill>
          <a:blip r:embed="rId3">
            <a:alphaModFix/>
          </a:blip>
          <a:stretch>
            <a:fillRect/>
          </a:stretch>
        </p:blipFill>
        <p:spPr>
          <a:xfrm>
            <a:off x="152400" y="1178067"/>
            <a:ext cx="8839200" cy="4071878"/>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28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Fa18 Final Q7</a:t>
            </a:r>
            <a:endParaRPr/>
          </a:p>
        </p:txBody>
      </p:sp>
      <p:pic>
        <p:nvPicPr>
          <p:cNvPr id="3213" name="Google Shape;3213;p282"/>
          <p:cNvPicPr preferRelativeResize="0"/>
          <p:nvPr/>
        </p:nvPicPr>
        <p:blipFill>
          <a:blip r:embed="rId3">
            <a:alphaModFix/>
          </a:blip>
          <a:stretch>
            <a:fillRect/>
          </a:stretch>
        </p:blipFill>
        <p:spPr>
          <a:xfrm>
            <a:off x="152400" y="1139092"/>
            <a:ext cx="8839200" cy="1528170"/>
          </a:xfrm>
          <a:prstGeom prst="rect">
            <a:avLst/>
          </a:prstGeom>
          <a:noFill/>
          <a:ln>
            <a:noFill/>
          </a:ln>
        </p:spPr>
      </p:pic>
      <p:pic>
        <p:nvPicPr>
          <p:cNvPr id="3214" name="Google Shape;3214;p282"/>
          <p:cNvPicPr preferRelativeResize="0"/>
          <p:nvPr/>
        </p:nvPicPr>
        <p:blipFill>
          <a:blip r:embed="rId4">
            <a:alphaModFix/>
          </a:blip>
          <a:stretch>
            <a:fillRect/>
          </a:stretch>
        </p:blipFill>
        <p:spPr>
          <a:xfrm>
            <a:off x="152400" y="2819662"/>
            <a:ext cx="8839199" cy="20210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66"/>
        <p:cNvGrpSpPr/>
        <p:nvPr/>
      </p:nvGrpSpPr>
      <p:grpSpPr>
        <a:xfrm>
          <a:off x="0" y="0"/>
          <a:ext cx="0" cy="0"/>
          <a:chOff x="0" y="0"/>
          <a:chExt cx="0" cy="0"/>
        </a:xfrm>
      </p:grpSpPr>
      <p:sp>
        <p:nvSpPr>
          <p:cNvPr id="667" name="Google Shape;667;p1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Practice:</a:t>
            </a:r>
            <a:r>
              <a:rPr lang="en"/>
              <a:t> do_n_then_again</a:t>
            </a:r>
            <a:endParaRPr/>
          </a:p>
        </p:txBody>
      </p:sp>
      <p:sp>
        <p:nvSpPr>
          <p:cNvPr id="668" name="Google Shape;668;p121"/>
          <p:cNvSpPr txBox="1"/>
          <p:nvPr/>
        </p:nvSpPr>
        <p:spPr>
          <a:xfrm>
            <a:off x="447250" y="1176125"/>
            <a:ext cx="8564100" cy="22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Implement a function that takes in a positive integer </a:t>
            </a:r>
            <a:r>
              <a:rPr lang="en" sz="2000" b="1">
                <a:latin typeface="Roboto Mono"/>
                <a:ea typeface="Roboto Mono"/>
                <a:cs typeface="Roboto Mono"/>
                <a:sym typeface="Roboto Mono"/>
              </a:rPr>
              <a:t>n</a:t>
            </a:r>
            <a:r>
              <a:rPr lang="en" sz="2000"/>
              <a:t>, a value </a:t>
            </a:r>
            <a:r>
              <a:rPr lang="en" sz="2000" b="1">
                <a:latin typeface="Roboto Mono"/>
                <a:ea typeface="Roboto Mono"/>
                <a:cs typeface="Roboto Mono"/>
                <a:sym typeface="Roboto Mono"/>
              </a:rPr>
              <a:t>x</a:t>
            </a:r>
            <a:r>
              <a:rPr lang="en" sz="2000"/>
              <a:t>, and returns a function that will continue to take in functions one at a time, applying the first function to </a:t>
            </a:r>
            <a:r>
              <a:rPr lang="en" sz="2000" b="1"/>
              <a:t>x</a:t>
            </a:r>
            <a:r>
              <a:rPr lang="en" sz="2000"/>
              <a:t> </a:t>
            </a:r>
            <a:r>
              <a:rPr lang="en" sz="2000" b="1"/>
              <a:t>n</a:t>
            </a:r>
            <a:r>
              <a:rPr lang="en" sz="2000"/>
              <a:t> times, the second function to the new value of </a:t>
            </a:r>
            <a:r>
              <a:rPr lang="en" sz="2000" b="1"/>
              <a:t>x</a:t>
            </a:r>
            <a:r>
              <a:rPr lang="en" sz="2000"/>
              <a:t> (</a:t>
            </a:r>
            <a:r>
              <a:rPr lang="en" sz="2000" b="1"/>
              <a:t>n</a:t>
            </a:r>
            <a:r>
              <a:rPr lang="en" sz="2000"/>
              <a:t>-1) times, and so on until </a:t>
            </a:r>
            <a:r>
              <a:rPr lang="en" sz="2000" b="1"/>
              <a:t>n</a:t>
            </a:r>
            <a:r>
              <a:rPr lang="en" sz="2000"/>
              <a:t> functions have been passed in; after which the value after all of the operations is returned.</a:t>
            </a:r>
            <a:endParaRPr sz="2000">
              <a:solidFill>
                <a:schemeClr val="dk1"/>
              </a:solidFill>
            </a:endParaRPr>
          </a:p>
        </p:txBody>
      </p:sp>
      <p:sp>
        <p:nvSpPr>
          <p:cNvPr id="669" name="Google Shape;669;p121"/>
          <p:cNvSpPr txBox="1"/>
          <p:nvPr/>
        </p:nvSpPr>
        <p:spPr>
          <a:xfrm>
            <a:off x="215400" y="2998450"/>
            <a:ext cx="8713200" cy="25152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2000">
                <a:latin typeface="Roboto Mono"/>
                <a:ea typeface="Roboto Mono"/>
                <a:cs typeface="Roboto Mono"/>
                <a:sym typeface="Roboto Mono"/>
              </a:rPr>
              <a:t>&gt;&gt;&gt; do_n = do_n_then_again(1, </a:t>
            </a:r>
            <a:r>
              <a:rPr lang="en" sz="2000">
                <a:solidFill>
                  <a:srgbClr val="3C78D8"/>
                </a:solidFill>
                <a:latin typeface="Roboto Mono"/>
                <a:ea typeface="Roboto Mono"/>
                <a:cs typeface="Roboto Mono"/>
                <a:sym typeface="Roboto Mono"/>
              </a:rPr>
              <a:t>2</a:t>
            </a:r>
            <a:r>
              <a:rPr lang="en" sz="2000">
                <a:latin typeface="Roboto Mono"/>
                <a:ea typeface="Roboto Mono"/>
                <a:cs typeface="Roboto Mono"/>
                <a:sym typeface="Roboto Mono"/>
              </a:rPr>
              <a:t>)</a:t>
            </a:r>
            <a:endParaRPr sz="2000">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latin typeface="Roboto Mono"/>
                <a:ea typeface="Roboto Mono"/>
                <a:cs typeface="Roboto Mono"/>
                <a:sym typeface="Roboto Mono"/>
              </a:rPr>
              <a:t>&gt;&gt;&gt; do_n(lambda x: x * x)</a:t>
            </a:r>
            <a:endParaRPr sz="2000">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latin typeface="Roboto Mono"/>
                <a:ea typeface="Roboto Mono"/>
                <a:cs typeface="Roboto Mono"/>
                <a:sym typeface="Roboto Mono"/>
              </a:rPr>
              <a:t>4 </a:t>
            </a:r>
            <a:r>
              <a:rPr lang="en" sz="2000">
                <a:solidFill>
                  <a:srgbClr val="666666"/>
                </a:solidFill>
                <a:latin typeface="Roboto Mono"/>
                <a:ea typeface="Roboto Mono"/>
                <a:cs typeface="Roboto Mono"/>
                <a:sym typeface="Roboto Mono"/>
              </a:rPr>
              <a:t># (</a:t>
            </a:r>
            <a:r>
              <a:rPr lang="en" sz="2000">
                <a:solidFill>
                  <a:srgbClr val="3C78D8"/>
                </a:solidFill>
                <a:latin typeface="Roboto Mono"/>
                <a:ea typeface="Roboto Mono"/>
                <a:cs typeface="Roboto Mono"/>
                <a:sym typeface="Roboto Mono"/>
              </a:rPr>
              <a:t>2 </a:t>
            </a:r>
            <a:r>
              <a:rPr lang="en" sz="2000">
                <a:solidFill>
                  <a:srgbClr val="666666"/>
                </a:solidFill>
                <a:latin typeface="Roboto Mono"/>
                <a:ea typeface="Roboto Mono"/>
                <a:cs typeface="Roboto Mono"/>
                <a:sym typeface="Roboto Mono"/>
              </a:rPr>
              <a:t>* </a:t>
            </a:r>
            <a:r>
              <a:rPr lang="en" sz="2000">
                <a:solidFill>
                  <a:srgbClr val="3C78D8"/>
                </a:solidFill>
                <a:latin typeface="Roboto Mono"/>
                <a:ea typeface="Roboto Mono"/>
                <a:cs typeface="Roboto Mono"/>
                <a:sym typeface="Roboto Mono"/>
              </a:rPr>
              <a:t>2</a:t>
            </a:r>
            <a:r>
              <a:rPr lang="en" sz="2000">
                <a:solidFill>
                  <a:srgbClr val="666666"/>
                </a:solidFill>
                <a:latin typeface="Roboto Mono"/>
                <a:ea typeface="Roboto Mono"/>
                <a:cs typeface="Roboto Mono"/>
                <a:sym typeface="Roboto Mono"/>
              </a:rPr>
              <a:t>)</a:t>
            </a:r>
            <a:endParaRPr sz="2000">
              <a:solidFill>
                <a:srgbClr val="666666"/>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latin typeface="Roboto Mono"/>
                <a:ea typeface="Roboto Mono"/>
                <a:cs typeface="Roboto Mono"/>
                <a:sym typeface="Roboto Mono"/>
              </a:rPr>
              <a:t>&gt;&gt;&gt; </a:t>
            </a:r>
            <a:r>
              <a:rPr lang="en" sz="2000">
                <a:solidFill>
                  <a:schemeClr val="dk1"/>
                </a:solidFill>
                <a:latin typeface="Roboto Mono"/>
                <a:ea typeface="Roboto Mono"/>
                <a:cs typeface="Roboto Mono"/>
                <a:sym typeface="Roboto Mono"/>
              </a:rPr>
              <a:t>do_n = do_n_then_again(3, </a:t>
            </a:r>
            <a:r>
              <a:rPr lang="en" sz="2000">
                <a:solidFill>
                  <a:srgbClr val="3C78D8"/>
                </a:solidFill>
                <a:latin typeface="Roboto Mono"/>
                <a:ea typeface="Roboto Mono"/>
                <a:cs typeface="Roboto Mono"/>
                <a:sym typeface="Roboto Mono"/>
              </a:rPr>
              <a:t>2</a:t>
            </a:r>
            <a:r>
              <a:rPr lang="en" sz="2000">
                <a:solidFill>
                  <a:schemeClr val="dk1"/>
                </a:solidFill>
                <a:latin typeface="Roboto Mono"/>
                <a:ea typeface="Roboto Mono"/>
                <a:cs typeface="Roboto Mono"/>
                <a:sym typeface="Roboto Mono"/>
              </a:rPr>
              <a:t>)</a:t>
            </a:r>
            <a:endParaRPr sz="20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solidFill>
                  <a:schemeClr val="dk1"/>
                </a:solidFill>
                <a:latin typeface="Roboto Mono"/>
                <a:ea typeface="Roboto Mono"/>
                <a:cs typeface="Roboto Mono"/>
                <a:sym typeface="Roboto Mono"/>
              </a:rPr>
              <a:t>&gt;&gt;&gt; do_n(lambda x: x+2)(lambda x: x*x)(lambda x: -x)</a:t>
            </a:r>
            <a:endParaRPr sz="20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solidFill>
                  <a:schemeClr val="dk1"/>
                </a:solidFill>
                <a:latin typeface="Roboto Mono"/>
                <a:ea typeface="Roboto Mono"/>
                <a:cs typeface="Roboto Mono"/>
                <a:sym typeface="Roboto Mono"/>
              </a:rPr>
              <a:t>-4096 </a:t>
            </a:r>
            <a:r>
              <a:rPr lang="en" sz="2000">
                <a:solidFill>
                  <a:srgbClr val="666666"/>
                </a:solidFill>
                <a:latin typeface="Roboto Mono"/>
                <a:ea typeface="Roboto Mono"/>
                <a:cs typeface="Roboto Mono"/>
                <a:sym typeface="Roboto Mono"/>
              </a:rPr>
              <a:t># (((</a:t>
            </a:r>
            <a:r>
              <a:rPr lang="en" sz="2000">
                <a:solidFill>
                  <a:srgbClr val="3C78D8"/>
                </a:solidFill>
                <a:latin typeface="Roboto Mono"/>
                <a:ea typeface="Roboto Mono"/>
                <a:cs typeface="Roboto Mono"/>
                <a:sym typeface="Roboto Mono"/>
              </a:rPr>
              <a:t>2</a:t>
            </a:r>
            <a:r>
              <a:rPr lang="en" sz="2000">
                <a:solidFill>
                  <a:srgbClr val="666666"/>
                </a:solidFill>
                <a:latin typeface="Roboto Mono"/>
                <a:ea typeface="Roboto Mono"/>
                <a:cs typeface="Roboto Mono"/>
                <a:sym typeface="Roboto Mono"/>
              </a:rPr>
              <a:t> + 2 + 2 + 2)^2)^2) * -1</a:t>
            </a:r>
            <a:endParaRPr sz="2000">
              <a:solidFill>
                <a:srgbClr val="666666"/>
              </a:solidFill>
              <a:latin typeface="Roboto Mono"/>
              <a:ea typeface="Roboto Mono"/>
              <a:cs typeface="Roboto Mono"/>
              <a:sym typeface="Roboto Mono"/>
            </a:endParaRPr>
          </a:p>
          <a:p>
            <a:pPr marL="0" lvl="0" indent="0" algn="l" rtl="0">
              <a:lnSpc>
                <a:spcPct val="130000"/>
              </a:lnSpc>
              <a:spcBef>
                <a:spcPts val="0"/>
              </a:spcBef>
              <a:spcAft>
                <a:spcPts val="0"/>
              </a:spcAft>
              <a:buNone/>
            </a:pPr>
            <a:endParaRPr sz="2000">
              <a:latin typeface="Roboto Mono"/>
              <a:ea typeface="Roboto Mono"/>
              <a:cs typeface="Roboto Mono"/>
              <a:sym typeface="Roboto Mono"/>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8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Fa18 Final Q7</a:t>
            </a:r>
            <a:endParaRPr/>
          </a:p>
        </p:txBody>
      </p:sp>
      <p:pic>
        <p:nvPicPr>
          <p:cNvPr id="3220" name="Google Shape;3220;p283"/>
          <p:cNvPicPr preferRelativeResize="0"/>
          <p:nvPr/>
        </p:nvPicPr>
        <p:blipFill>
          <a:blip r:embed="rId3">
            <a:alphaModFix/>
          </a:blip>
          <a:stretch>
            <a:fillRect/>
          </a:stretch>
        </p:blipFill>
        <p:spPr>
          <a:xfrm>
            <a:off x="152400" y="1139092"/>
            <a:ext cx="8839200" cy="1528170"/>
          </a:xfrm>
          <a:prstGeom prst="rect">
            <a:avLst/>
          </a:prstGeom>
          <a:noFill/>
          <a:ln>
            <a:noFill/>
          </a:ln>
        </p:spPr>
      </p:pic>
      <p:pic>
        <p:nvPicPr>
          <p:cNvPr id="3221" name="Google Shape;3221;p283"/>
          <p:cNvPicPr preferRelativeResize="0"/>
          <p:nvPr/>
        </p:nvPicPr>
        <p:blipFill>
          <a:blip r:embed="rId4">
            <a:alphaModFix/>
          </a:blip>
          <a:stretch>
            <a:fillRect/>
          </a:stretch>
        </p:blipFill>
        <p:spPr>
          <a:xfrm>
            <a:off x="152400" y="2819662"/>
            <a:ext cx="8839200" cy="3083184"/>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225"/>
        <p:cNvGrpSpPr/>
        <p:nvPr/>
      </p:nvGrpSpPr>
      <p:grpSpPr>
        <a:xfrm>
          <a:off x="0" y="0"/>
          <a:ext cx="0" cy="0"/>
          <a:chOff x="0" y="0"/>
          <a:chExt cx="0" cy="0"/>
        </a:xfrm>
      </p:grpSpPr>
      <p:sp>
        <p:nvSpPr>
          <p:cNvPr id="3226" name="Google Shape;3226;p28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Fa18 Final Q7</a:t>
            </a:r>
            <a:endParaRPr/>
          </a:p>
        </p:txBody>
      </p:sp>
      <p:pic>
        <p:nvPicPr>
          <p:cNvPr id="3227" name="Google Shape;3227;p284"/>
          <p:cNvPicPr preferRelativeResize="0"/>
          <p:nvPr/>
        </p:nvPicPr>
        <p:blipFill>
          <a:blip r:embed="rId3">
            <a:alphaModFix/>
          </a:blip>
          <a:stretch>
            <a:fillRect/>
          </a:stretch>
        </p:blipFill>
        <p:spPr>
          <a:xfrm>
            <a:off x="152400" y="1139092"/>
            <a:ext cx="8839200" cy="1528170"/>
          </a:xfrm>
          <a:prstGeom prst="rect">
            <a:avLst/>
          </a:prstGeom>
          <a:noFill/>
          <a:ln>
            <a:noFill/>
          </a:ln>
        </p:spPr>
      </p:pic>
      <p:pic>
        <p:nvPicPr>
          <p:cNvPr id="3228" name="Google Shape;3228;p284"/>
          <p:cNvPicPr preferRelativeResize="0"/>
          <p:nvPr/>
        </p:nvPicPr>
        <p:blipFill>
          <a:blip r:embed="rId4">
            <a:alphaModFix/>
          </a:blip>
          <a:stretch>
            <a:fillRect/>
          </a:stretch>
        </p:blipFill>
        <p:spPr>
          <a:xfrm>
            <a:off x="152400" y="2819662"/>
            <a:ext cx="8839198" cy="228988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232"/>
        <p:cNvGrpSpPr/>
        <p:nvPr/>
      </p:nvGrpSpPr>
      <p:grpSpPr>
        <a:xfrm>
          <a:off x="0" y="0"/>
          <a:ext cx="0" cy="0"/>
          <a:chOff x="0" y="0"/>
          <a:chExt cx="0" cy="0"/>
        </a:xfrm>
      </p:grpSpPr>
      <p:sp>
        <p:nvSpPr>
          <p:cNvPr id="3233" name="Google Shape;3233;p28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Fa18 Final Q7</a:t>
            </a:r>
            <a:endParaRPr/>
          </a:p>
        </p:txBody>
      </p:sp>
      <p:pic>
        <p:nvPicPr>
          <p:cNvPr id="3234" name="Google Shape;3234;p285"/>
          <p:cNvPicPr preferRelativeResize="0"/>
          <p:nvPr/>
        </p:nvPicPr>
        <p:blipFill>
          <a:blip r:embed="rId3">
            <a:alphaModFix/>
          </a:blip>
          <a:stretch>
            <a:fillRect/>
          </a:stretch>
        </p:blipFill>
        <p:spPr>
          <a:xfrm>
            <a:off x="152400" y="1139092"/>
            <a:ext cx="8839200" cy="1528170"/>
          </a:xfrm>
          <a:prstGeom prst="rect">
            <a:avLst/>
          </a:prstGeom>
          <a:noFill/>
          <a:ln>
            <a:noFill/>
          </a:ln>
        </p:spPr>
      </p:pic>
      <p:pic>
        <p:nvPicPr>
          <p:cNvPr id="3235" name="Google Shape;3235;p285"/>
          <p:cNvPicPr preferRelativeResize="0"/>
          <p:nvPr/>
        </p:nvPicPr>
        <p:blipFill>
          <a:blip r:embed="rId4">
            <a:alphaModFix/>
          </a:blip>
          <a:stretch>
            <a:fillRect/>
          </a:stretch>
        </p:blipFill>
        <p:spPr>
          <a:xfrm>
            <a:off x="152400" y="2819662"/>
            <a:ext cx="8505075" cy="388593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28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Fa18 Final Q7</a:t>
            </a:r>
            <a:endParaRPr/>
          </a:p>
        </p:txBody>
      </p:sp>
      <p:pic>
        <p:nvPicPr>
          <p:cNvPr id="3241" name="Google Shape;3241;p286"/>
          <p:cNvPicPr preferRelativeResize="0"/>
          <p:nvPr/>
        </p:nvPicPr>
        <p:blipFill>
          <a:blip r:embed="rId3">
            <a:alphaModFix/>
          </a:blip>
          <a:stretch>
            <a:fillRect/>
          </a:stretch>
        </p:blipFill>
        <p:spPr>
          <a:xfrm>
            <a:off x="152400" y="1139092"/>
            <a:ext cx="8839200" cy="1528170"/>
          </a:xfrm>
          <a:prstGeom prst="rect">
            <a:avLst/>
          </a:prstGeom>
          <a:noFill/>
          <a:ln>
            <a:noFill/>
          </a:ln>
        </p:spPr>
      </p:pic>
      <p:pic>
        <p:nvPicPr>
          <p:cNvPr id="3242" name="Google Shape;3242;p286"/>
          <p:cNvPicPr preferRelativeResize="0"/>
          <p:nvPr/>
        </p:nvPicPr>
        <p:blipFill>
          <a:blip r:embed="rId4">
            <a:alphaModFix/>
          </a:blip>
          <a:stretch>
            <a:fillRect/>
          </a:stretch>
        </p:blipFill>
        <p:spPr>
          <a:xfrm>
            <a:off x="152400" y="2819662"/>
            <a:ext cx="8839201" cy="383654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258"/>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Others</a:t>
            </a:r>
            <a:endParaRPr dirty="0"/>
          </a:p>
        </p:txBody>
      </p:sp>
      <p:sp>
        <p:nvSpPr>
          <p:cNvPr id="2932" name="Google Shape;2932;p258"/>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Iterators in Python</a:t>
            </a:r>
          </a:p>
          <a:p>
            <a:pPr marL="0" lvl="0" indent="0" algn="l" rtl="0">
              <a:spcBef>
                <a:spcPts val="0"/>
              </a:spcBef>
              <a:spcAft>
                <a:spcPts val="0"/>
              </a:spcAft>
              <a:buNone/>
            </a:pPr>
            <a:r>
              <a:rPr lang="en-US" dirty="0"/>
              <a:t>Streams in Scheme</a:t>
            </a:r>
          </a:p>
          <a:p>
            <a:pPr marL="0" lvl="0" indent="0" algn="l" rtl="0">
              <a:spcBef>
                <a:spcPts val="0"/>
              </a:spcBef>
              <a:spcAft>
                <a:spcPts val="0"/>
              </a:spcAft>
              <a:buNone/>
            </a:pPr>
            <a:r>
              <a:rPr lang="en-US" dirty="0"/>
              <a:t>Interpreters</a:t>
            </a:r>
          </a:p>
          <a:p>
            <a:pPr marL="0" lvl="0" indent="0" algn="l" rtl="0">
              <a:spcBef>
                <a:spcPts val="0"/>
              </a:spcBef>
              <a:spcAft>
                <a:spcPts val="0"/>
              </a:spcAft>
              <a:buNone/>
            </a:pPr>
            <a:r>
              <a:rPr lang="en-US" dirty="0"/>
              <a:t>Tail Recursion</a:t>
            </a:r>
          </a:p>
          <a:p>
            <a:pPr marL="0" lvl="0" indent="0" algn="l" rtl="0">
              <a:spcBef>
                <a:spcPts val="0"/>
              </a:spcBef>
              <a:spcAft>
                <a:spcPts val="0"/>
              </a:spcAft>
              <a:buNone/>
            </a:pPr>
            <a:r>
              <a:rPr lang="en-US" altLang="zh-CN" dirty="0"/>
              <a:t>…</a:t>
            </a:r>
            <a:endParaRPr dirty="0"/>
          </a:p>
        </p:txBody>
      </p:sp>
    </p:spTree>
    <p:extLst>
      <p:ext uri="{BB962C8B-B14F-4D97-AF65-F5344CB8AC3E}">
        <p14:creationId xmlns:p14="http://schemas.microsoft.com/office/powerpoint/2010/main" val="6770881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3157CA-5914-4850-9290-35ACEB282035}"/>
              </a:ext>
            </a:extLst>
          </p:cNvPr>
          <p:cNvPicPr>
            <a:picLocks noChangeAspect="1"/>
          </p:cNvPicPr>
          <p:nvPr/>
        </p:nvPicPr>
        <p:blipFill>
          <a:blip r:embed="rId2"/>
          <a:stretch>
            <a:fillRect/>
          </a:stretch>
        </p:blipFill>
        <p:spPr>
          <a:xfrm>
            <a:off x="302393" y="321142"/>
            <a:ext cx="4572396" cy="2575783"/>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62847AD9-EE4F-4F58-87C3-BE25525015C5}"/>
              </a:ext>
            </a:extLst>
          </p:cNvPr>
          <p:cNvPicPr>
            <a:picLocks noChangeAspect="1"/>
          </p:cNvPicPr>
          <p:nvPr/>
        </p:nvPicPr>
        <p:blipFill>
          <a:blip r:embed="rId3"/>
          <a:stretch>
            <a:fillRect/>
          </a:stretch>
        </p:blipFill>
        <p:spPr>
          <a:xfrm>
            <a:off x="4430444" y="1609033"/>
            <a:ext cx="4572396" cy="257578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18B1841C-0639-4DA0-9098-F1F7C1F7DF4D}"/>
              </a:ext>
            </a:extLst>
          </p:cNvPr>
          <p:cNvPicPr>
            <a:picLocks noChangeAspect="1"/>
          </p:cNvPicPr>
          <p:nvPr/>
        </p:nvPicPr>
        <p:blipFill>
          <a:blip r:embed="rId4"/>
          <a:stretch>
            <a:fillRect/>
          </a:stretch>
        </p:blipFill>
        <p:spPr>
          <a:xfrm>
            <a:off x="220673" y="4049421"/>
            <a:ext cx="4572396" cy="2575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99323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11769A-0BDA-462D-B8FA-7E91418E5702}"/>
              </a:ext>
            </a:extLst>
          </p:cNvPr>
          <p:cNvPicPr>
            <a:picLocks noChangeAspect="1"/>
          </p:cNvPicPr>
          <p:nvPr/>
        </p:nvPicPr>
        <p:blipFill>
          <a:blip r:embed="rId2"/>
          <a:stretch>
            <a:fillRect/>
          </a:stretch>
        </p:blipFill>
        <p:spPr>
          <a:xfrm>
            <a:off x="2338303" y="532944"/>
            <a:ext cx="4572396" cy="2575783"/>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0CCDF77D-5F12-4B51-A8D9-DFD620854C6C}"/>
              </a:ext>
            </a:extLst>
          </p:cNvPr>
          <p:cNvPicPr>
            <a:picLocks noChangeAspect="1"/>
          </p:cNvPicPr>
          <p:nvPr/>
        </p:nvPicPr>
        <p:blipFill>
          <a:blip r:embed="rId3"/>
          <a:stretch>
            <a:fillRect/>
          </a:stretch>
        </p:blipFill>
        <p:spPr>
          <a:xfrm>
            <a:off x="2338303" y="3698651"/>
            <a:ext cx="4572396" cy="2575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60252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311700" y="3008100"/>
            <a:ext cx="8520600" cy="841800"/>
          </a:xfrm>
          <a:prstGeom prst="rect">
            <a:avLst/>
          </a:prstGeom>
        </p:spPr>
        <p:txBody>
          <a:bodyPr spcFirstLastPara="1" wrap="square" lIns="91425" tIns="91425" rIns="91425" bIns="91425" anchor="ctr" anchorCtr="0">
            <a:noAutofit/>
          </a:bodyPr>
          <a:lstStyle/>
          <a:p>
            <a:r>
              <a:rPr lang="en"/>
              <a:t>Parting Thoughts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8"/>
          <p:cNvSpPr txBox="1">
            <a:spLocks noGrp="1"/>
          </p:cNvSpPr>
          <p:nvPr>
            <p:ph type="title"/>
          </p:nvPr>
        </p:nvSpPr>
        <p:spPr>
          <a:xfrm>
            <a:off x="311700" y="3008100"/>
            <a:ext cx="8520600" cy="841800"/>
          </a:xfrm>
          <a:prstGeom prst="rect">
            <a:avLst/>
          </a:prstGeom>
        </p:spPr>
        <p:txBody>
          <a:bodyPr spcFirstLastPara="1" wrap="square" lIns="91425" tIns="91425" rIns="91425" bIns="91425" anchor="ctr" anchorCtr="0">
            <a:noAutofit/>
          </a:bodyPr>
          <a:lstStyle/>
          <a:p>
            <a:r>
              <a:rPr lang="en"/>
              <a:t>Expand your perspective</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9"/>
          <p:cNvSpPr txBox="1">
            <a:spLocks noGrp="1"/>
          </p:cNvSpPr>
          <p:nvPr>
            <p:ph type="title"/>
          </p:nvPr>
        </p:nvSpPr>
        <p:spPr>
          <a:xfrm>
            <a:off x="311700" y="3008100"/>
            <a:ext cx="8520600" cy="841800"/>
          </a:xfrm>
          <a:prstGeom prst="rect">
            <a:avLst/>
          </a:prstGeom>
        </p:spPr>
        <p:txBody>
          <a:bodyPr spcFirstLastPara="1" wrap="square" lIns="91425" tIns="91425" rIns="91425" bIns="91425" anchor="ctr" anchorCtr="0">
            <a:noAutofit/>
          </a:bodyPr>
          <a:lstStyle/>
          <a:p>
            <a:r>
              <a:rPr lang="en"/>
              <a:t>Celebrate your accomplishments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73"/>
        <p:cNvGrpSpPr/>
        <p:nvPr/>
      </p:nvGrpSpPr>
      <p:grpSpPr>
        <a:xfrm>
          <a:off x="0" y="0"/>
          <a:ext cx="0" cy="0"/>
          <a:chOff x="0" y="0"/>
          <a:chExt cx="0" cy="0"/>
        </a:xfrm>
      </p:grpSpPr>
      <p:sp>
        <p:nvSpPr>
          <p:cNvPr id="674" name="Google Shape;674;p122"/>
          <p:cNvSpPr txBox="1">
            <a:spLocks noGrp="1"/>
          </p:cNvSpPr>
          <p:nvPr>
            <p:ph type="title"/>
          </p:nvPr>
        </p:nvSpPr>
        <p:spPr>
          <a:xfrm>
            <a:off x="311700" y="1427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 do_n_then_again</a:t>
            </a:r>
            <a:endParaRPr/>
          </a:p>
        </p:txBody>
      </p:sp>
      <p:sp>
        <p:nvSpPr>
          <p:cNvPr id="675" name="Google Shape;675;p122"/>
          <p:cNvSpPr txBox="1"/>
          <p:nvPr/>
        </p:nvSpPr>
        <p:spPr>
          <a:xfrm>
            <a:off x="1253850" y="3564300"/>
            <a:ext cx="386100" cy="3293700"/>
          </a:xfrm>
          <a:prstGeom prst="rect">
            <a:avLst/>
          </a:prstGeom>
          <a:solidFill>
            <a:srgbClr val="EEEEEE"/>
          </a:solidFill>
          <a:ln>
            <a:noFill/>
          </a:ln>
        </p:spPr>
        <p:txBody>
          <a:bodyPr spcFirstLastPara="1" wrap="square" lIns="91425" tIns="91425" rIns="91425" bIns="91425" anchor="t" anchorCtr="0">
            <a:noAutofit/>
          </a:bodyPr>
          <a:lstStyle/>
          <a:p>
            <a:pPr marL="38100" marR="38100" lvl="0" indent="0" algn="r" rtl="0">
              <a:lnSpc>
                <a:spcPct val="130000"/>
              </a:lnSpc>
              <a:spcBef>
                <a:spcPts val="400"/>
              </a:spcBef>
              <a:spcAft>
                <a:spcPts val="0"/>
              </a:spcAft>
              <a:buClr>
                <a:srgbClr val="000000"/>
              </a:buClr>
              <a:buSzPts val="1100"/>
              <a:buFont typeface="Arial"/>
              <a:buNone/>
            </a:pPr>
            <a:r>
              <a:rPr lang="en" sz="1800" baseline="30000">
                <a:latin typeface="Roboto Mono"/>
                <a:ea typeface="Roboto Mono"/>
                <a:cs typeface="Roboto Mono"/>
                <a:sym typeface="Roboto Mono"/>
              </a:rPr>
              <a:t>1</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2</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3</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4</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5</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6</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7</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8</a:t>
            </a:r>
            <a:endParaRPr sz="1800" baseline="30000">
              <a:latin typeface="Roboto Mono"/>
              <a:ea typeface="Roboto Mono"/>
              <a:cs typeface="Roboto Mono"/>
              <a:sym typeface="Roboto Mono"/>
            </a:endParaRPr>
          </a:p>
          <a:p>
            <a:pPr marL="38100" marR="38100" lvl="0" indent="0" algn="r" rtl="0">
              <a:lnSpc>
                <a:spcPct val="130000"/>
              </a:lnSpc>
              <a:spcBef>
                <a:spcPts val="0"/>
              </a:spcBef>
              <a:spcAft>
                <a:spcPts val="0"/>
              </a:spcAft>
              <a:buClr>
                <a:srgbClr val="000000"/>
              </a:buClr>
              <a:buSzPts val="1100"/>
              <a:buFont typeface="Arial"/>
              <a:buNone/>
            </a:pPr>
            <a:r>
              <a:rPr lang="en" sz="1800" baseline="30000">
                <a:latin typeface="Roboto Mono"/>
                <a:ea typeface="Roboto Mono"/>
                <a:cs typeface="Roboto Mono"/>
                <a:sym typeface="Roboto Mono"/>
              </a:rPr>
              <a:t>9</a:t>
            </a:r>
            <a:endParaRPr sz="1800" baseline="30000">
              <a:latin typeface="Roboto Mono"/>
              <a:ea typeface="Roboto Mono"/>
              <a:cs typeface="Roboto Mono"/>
              <a:sym typeface="Roboto Mono"/>
            </a:endParaRPr>
          </a:p>
        </p:txBody>
      </p:sp>
      <p:sp>
        <p:nvSpPr>
          <p:cNvPr id="676" name="Google Shape;676;p122"/>
          <p:cNvSpPr txBox="1"/>
          <p:nvPr/>
        </p:nvSpPr>
        <p:spPr>
          <a:xfrm>
            <a:off x="215400" y="906300"/>
            <a:ext cx="8713200" cy="25152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2000">
                <a:latin typeface="Roboto Mono"/>
                <a:ea typeface="Roboto Mono"/>
                <a:cs typeface="Roboto Mono"/>
                <a:sym typeface="Roboto Mono"/>
              </a:rPr>
              <a:t>&gt;&gt;&gt; do_n = do_n_then_again(1, </a:t>
            </a:r>
            <a:r>
              <a:rPr lang="en" sz="2000">
                <a:solidFill>
                  <a:srgbClr val="3C78D8"/>
                </a:solidFill>
                <a:latin typeface="Roboto Mono"/>
                <a:ea typeface="Roboto Mono"/>
                <a:cs typeface="Roboto Mono"/>
                <a:sym typeface="Roboto Mono"/>
              </a:rPr>
              <a:t>2</a:t>
            </a:r>
            <a:r>
              <a:rPr lang="en" sz="2000">
                <a:latin typeface="Roboto Mono"/>
                <a:ea typeface="Roboto Mono"/>
                <a:cs typeface="Roboto Mono"/>
                <a:sym typeface="Roboto Mono"/>
              </a:rPr>
              <a:t>)</a:t>
            </a:r>
            <a:endParaRPr sz="2000">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latin typeface="Roboto Mono"/>
                <a:ea typeface="Roboto Mono"/>
                <a:cs typeface="Roboto Mono"/>
                <a:sym typeface="Roboto Mono"/>
              </a:rPr>
              <a:t>&gt;&gt;&gt; do_n(lambda x: x * x)</a:t>
            </a:r>
            <a:endParaRPr sz="2000">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latin typeface="Roboto Mono"/>
                <a:ea typeface="Roboto Mono"/>
                <a:cs typeface="Roboto Mono"/>
                <a:sym typeface="Roboto Mono"/>
              </a:rPr>
              <a:t>4 </a:t>
            </a:r>
            <a:r>
              <a:rPr lang="en" sz="2000">
                <a:solidFill>
                  <a:srgbClr val="666666"/>
                </a:solidFill>
                <a:latin typeface="Roboto Mono"/>
                <a:ea typeface="Roboto Mono"/>
                <a:cs typeface="Roboto Mono"/>
                <a:sym typeface="Roboto Mono"/>
              </a:rPr>
              <a:t># (</a:t>
            </a:r>
            <a:r>
              <a:rPr lang="en" sz="2000">
                <a:solidFill>
                  <a:srgbClr val="3C78D8"/>
                </a:solidFill>
                <a:latin typeface="Roboto Mono"/>
                <a:ea typeface="Roboto Mono"/>
                <a:cs typeface="Roboto Mono"/>
                <a:sym typeface="Roboto Mono"/>
              </a:rPr>
              <a:t>2 </a:t>
            </a:r>
            <a:r>
              <a:rPr lang="en" sz="2000">
                <a:solidFill>
                  <a:srgbClr val="666666"/>
                </a:solidFill>
                <a:latin typeface="Roboto Mono"/>
                <a:ea typeface="Roboto Mono"/>
                <a:cs typeface="Roboto Mono"/>
                <a:sym typeface="Roboto Mono"/>
              </a:rPr>
              <a:t>* </a:t>
            </a:r>
            <a:r>
              <a:rPr lang="en" sz="2000">
                <a:solidFill>
                  <a:srgbClr val="3C78D8"/>
                </a:solidFill>
                <a:latin typeface="Roboto Mono"/>
                <a:ea typeface="Roboto Mono"/>
                <a:cs typeface="Roboto Mono"/>
                <a:sym typeface="Roboto Mono"/>
              </a:rPr>
              <a:t>2</a:t>
            </a:r>
            <a:r>
              <a:rPr lang="en" sz="2000">
                <a:solidFill>
                  <a:srgbClr val="666666"/>
                </a:solidFill>
                <a:latin typeface="Roboto Mono"/>
                <a:ea typeface="Roboto Mono"/>
                <a:cs typeface="Roboto Mono"/>
                <a:sym typeface="Roboto Mono"/>
              </a:rPr>
              <a:t>)</a:t>
            </a:r>
            <a:endParaRPr sz="2000">
              <a:solidFill>
                <a:srgbClr val="666666"/>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latin typeface="Roboto Mono"/>
                <a:ea typeface="Roboto Mono"/>
                <a:cs typeface="Roboto Mono"/>
                <a:sym typeface="Roboto Mono"/>
              </a:rPr>
              <a:t>&gt;&gt;&gt; </a:t>
            </a:r>
            <a:r>
              <a:rPr lang="en" sz="2000">
                <a:solidFill>
                  <a:schemeClr val="dk1"/>
                </a:solidFill>
                <a:latin typeface="Roboto Mono"/>
                <a:ea typeface="Roboto Mono"/>
                <a:cs typeface="Roboto Mono"/>
                <a:sym typeface="Roboto Mono"/>
              </a:rPr>
              <a:t>do_n = do_n_then_again(3, </a:t>
            </a:r>
            <a:r>
              <a:rPr lang="en" sz="2000">
                <a:solidFill>
                  <a:srgbClr val="3C78D8"/>
                </a:solidFill>
                <a:latin typeface="Roboto Mono"/>
                <a:ea typeface="Roboto Mono"/>
                <a:cs typeface="Roboto Mono"/>
                <a:sym typeface="Roboto Mono"/>
              </a:rPr>
              <a:t>2</a:t>
            </a:r>
            <a:r>
              <a:rPr lang="en" sz="2000">
                <a:solidFill>
                  <a:schemeClr val="dk1"/>
                </a:solidFill>
                <a:latin typeface="Roboto Mono"/>
                <a:ea typeface="Roboto Mono"/>
                <a:cs typeface="Roboto Mono"/>
                <a:sym typeface="Roboto Mono"/>
              </a:rPr>
              <a:t>)</a:t>
            </a:r>
            <a:endParaRPr sz="20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solidFill>
                  <a:schemeClr val="dk1"/>
                </a:solidFill>
                <a:latin typeface="Roboto Mono"/>
                <a:ea typeface="Roboto Mono"/>
                <a:cs typeface="Roboto Mono"/>
                <a:sym typeface="Roboto Mono"/>
              </a:rPr>
              <a:t>&gt;&gt;&gt; do_n(lambda x: x+2)(lambda x: x*x)(lambda x: -x)</a:t>
            </a:r>
            <a:endParaRPr sz="20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2000">
                <a:solidFill>
                  <a:schemeClr val="dk1"/>
                </a:solidFill>
                <a:latin typeface="Roboto Mono"/>
                <a:ea typeface="Roboto Mono"/>
                <a:cs typeface="Roboto Mono"/>
                <a:sym typeface="Roboto Mono"/>
              </a:rPr>
              <a:t>-4096 </a:t>
            </a:r>
            <a:r>
              <a:rPr lang="en" sz="2000">
                <a:solidFill>
                  <a:srgbClr val="666666"/>
                </a:solidFill>
                <a:latin typeface="Roboto Mono"/>
                <a:ea typeface="Roboto Mono"/>
                <a:cs typeface="Roboto Mono"/>
                <a:sym typeface="Roboto Mono"/>
              </a:rPr>
              <a:t># (((</a:t>
            </a:r>
            <a:r>
              <a:rPr lang="en" sz="2000">
                <a:solidFill>
                  <a:srgbClr val="3C78D8"/>
                </a:solidFill>
                <a:latin typeface="Roboto Mono"/>
                <a:ea typeface="Roboto Mono"/>
                <a:cs typeface="Roboto Mono"/>
                <a:sym typeface="Roboto Mono"/>
              </a:rPr>
              <a:t>2</a:t>
            </a:r>
            <a:r>
              <a:rPr lang="en" sz="2000">
                <a:solidFill>
                  <a:srgbClr val="666666"/>
                </a:solidFill>
                <a:latin typeface="Roboto Mono"/>
                <a:ea typeface="Roboto Mono"/>
                <a:cs typeface="Roboto Mono"/>
                <a:sym typeface="Roboto Mono"/>
              </a:rPr>
              <a:t> + 2 + 2 + 2)^2)^2) * -1</a:t>
            </a:r>
            <a:endParaRPr sz="2000">
              <a:solidFill>
                <a:srgbClr val="666666"/>
              </a:solidFill>
              <a:latin typeface="Roboto Mono"/>
              <a:ea typeface="Roboto Mono"/>
              <a:cs typeface="Roboto Mono"/>
              <a:sym typeface="Roboto Mono"/>
            </a:endParaRPr>
          </a:p>
          <a:p>
            <a:pPr marL="0" lvl="0" indent="0" algn="l" rtl="0">
              <a:lnSpc>
                <a:spcPct val="130000"/>
              </a:lnSpc>
              <a:spcBef>
                <a:spcPts val="0"/>
              </a:spcBef>
              <a:spcAft>
                <a:spcPts val="0"/>
              </a:spcAft>
              <a:buNone/>
            </a:pPr>
            <a:endParaRPr sz="2000">
              <a:latin typeface="Roboto Mono"/>
              <a:ea typeface="Roboto Mono"/>
              <a:cs typeface="Roboto Mono"/>
              <a:sym typeface="Roboto Mono"/>
            </a:endParaRPr>
          </a:p>
        </p:txBody>
      </p:sp>
      <p:sp>
        <p:nvSpPr>
          <p:cNvPr id="677" name="Google Shape;677;p122"/>
          <p:cNvSpPr txBox="1"/>
          <p:nvPr/>
        </p:nvSpPr>
        <p:spPr>
          <a:xfrm>
            <a:off x="1639950" y="3564300"/>
            <a:ext cx="5864100" cy="3293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do_n_then_again</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n</a:t>
            </a:r>
            <a:r>
              <a:rPr lang="en" sz="1800">
                <a:solidFill>
                  <a:schemeClr val="dk1"/>
                </a:solidFill>
                <a:latin typeface="Roboto Mono"/>
                <a:ea typeface="Roboto Mono"/>
                <a:cs typeface="Roboto Mono"/>
                <a:sym typeface="Roboto Mono"/>
              </a:rPr>
              <a:t>, </a:t>
            </a:r>
            <a:r>
              <a:rPr lang="en" sz="1800">
                <a:solidFill>
                  <a:srgbClr val="7A5FE7"/>
                </a:solidFill>
                <a:latin typeface="Roboto Mono"/>
                <a:ea typeface="Roboto Mono"/>
                <a:cs typeface="Roboto Mono"/>
                <a:sym typeface="Roboto Mono"/>
              </a:rPr>
              <a:t>x</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def</a:t>
            </a:r>
            <a:r>
              <a:rPr lang="en" sz="1800">
                <a:solidFill>
                  <a:schemeClr val="dk1"/>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do_n</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f</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 </a:t>
            </a:r>
            <a:r>
              <a:rPr lang="en" sz="1800">
                <a:solidFill>
                  <a:schemeClr val="dk1"/>
                </a:solidFill>
                <a:latin typeface="Roboto Mono"/>
                <a:ea typeface="Roboto Mono"/>
                <a:cs typeface="Roboto Mono"/>
                <a:sym typeface="Roboto Mono"/>
              </a:rPr>
              <a:t>__________:</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__________</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_________</a:t>
            </a:r>
            <a:endParaRPr sz="1800">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_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__________: </a:t>
            </a:r>
            <a:endParaRPr sz="1800">
              <a:solidFill>
                <a:srgbClr val="666666"/>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__________________</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a:t>
            </a:r>
            <a:r>
              <a:rPr lang="en" sz="1800">
                <a:solidFill>
                  <a:schemeClr val="dk1"/>
                </a:solidFill>
                <a:latin typeface="Roboto Mono"/>
                <a:ea typeface="Roboto Mono"/>
                <a:cs typeface="Roboto Mono"/>
                <a:sym typeface="Roboto Mono"/>
              </a:rPr>
              <a:t> do_n_then_again(____, ___) </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do_n</a:t>
            </a:r>
            <a:r>
              <a:rPr lang="en" sz="1800">
                <a:solidFill>
                  <a:schemeClr val="dk1"/>
                </a:solidFill>
                <a:latin typeface="Roboto Mono"/>
                <a:ea typeface="Roboto Mono"/>
                <a:cs typeface="Roboto Mono"/>
                <a:sym typeface="Roboto Mono"/>
              </a:rPr>
              <a:t> </a:t>
            </a:r>
            <a:endParaRPr sz="1800">
              <a:solidFill>
                <a:srgbClr val="6AA84F"/>
              </a:solidFill>
              <a:latin typeface="Roboto Mono"/>
              <a:ea typeface="Roboto Mono"/>
              <a:cs typeface="Roboto Mono"/>
              <a:sym typeface="Roboto Mono"/>
            </a:endParaRPr>
          </a:p>
        </p:txBody>
      </p:sp>
      <p:sp>
        <p:nvSpPr>
          <p:cNvPr id="678" name="Google Shape;678;p122"/>
          <p:cNvSpPr txBox="1"/>
          <p:nvPr/>
        </p:nvSpPr>
        <p:spPr>
          <a:xfrm>
            <a:off x="1639950" y="3564300"/>
            <a:ext cx="5864100" cy="3293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800" b="1">
                <a:solidFill>
                  <a:srgbClr val="FF9900"/>
                </a:solidFill>
                <a:latin typeface="Roboto Mono"/>
                <a:ea typeface="Roboto Mono"/>
                <a:cs typeface="Roboto Mono"/>
                <a:sym typeface="Roboto Mono"/>
              </a:rPr>
              <a:t>def </a:t>
            </a:r>
            <a:r>
              <a:rPr lang="en" sz="1800">
                <a:solidFill>
                  <a:srgbClr val="0378CE"/>
                </a:solidFill>
                <a:latin typeface="Roboto Mono"/>
                <a:ea typeface="Roboto Mono"/>
                <a:cs typeface="Roboto Mono"/>
                <a:sym typeface="Roboto Mono"/>
              </a:rPr>
              <a:t>do_n_then_again</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n</a:t>
            </a:r>
            <a:r>
              <a:rPr lang="en" sz="1800">
                <a:solidFill>
                  <a:schemeClr val="dk1"/>
                </a:solidFill>
                <a:latin typeface="Roboto Mono"/>
                <a:ea typeface="Roboto Mono"/>
                <a:cs typeface="Roboto Mono"/>
                <a:sym typeface="Roboto Mono"/>
              </a:rPr>
              <a:t>, </a:t>
            </a:r>
            <a:r>
              <a:rPr lang="en" sz="1800">
                <a:solidFill>
                  <a:srgbClr val="7A5FE7"/>
                </a:solidFill>
                <a:latin typeface="Roboto Mono"/>
                <a:ea typeface="Roboto Mono"/>
                <a:cs typeface="Roboto Mono"/>
                <a:sym typeface="Roboto Mono"/>
              </a:rPr>
              <a:t>x</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def</a:t>
            </a:r>
            <a:r>
              <a:rPr lang="en" sz="1800">
                <a:solidFill>
                  <a:schemeClr val="dk1"/>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do_n</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f</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 </a:t>
            </a:r>
            <a:r>
              <a:rPr lang="en" sz="1800">
                <a:solidFill>
                  <a:schemeClr val="dk1"/>
                </a:solidFill>
                <a:latin typeface="Roboto Mono"/>
                <a:ea typeface="Roboto Mono"/>
                <a:cs typeface="Roboto Mono"/>
                <a:sym typeface="Roboto Mono"/>
              </a:rPr>
              <a:t>n == </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f(x)</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new_x </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x</a:t>
            </a:r>
            <a:endParaRPr sz="1800">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_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range(n): </a:t>
            </a:r>
            <a:endParaRPr sz="1800">
              <a:solidFill>
                <a:srgbClr val="666666"/>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new_x </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f(new_</a:t>
            </a:r>
            <a:r>
              <a:rPr lang="en" sz="1800">
                <a:solidFill>
                  <a:schemeClr val="dk1"/>
                </a:solidFill>
                <a:latin typeface="Roboto Mono"/>
                <a:ea typeface="Roboto Mono"/>
                <a:cs typeface="Roboto Mono"/>
                <a:sym typeface="Roboto Mono"/>
              </a:rPr>
              <a:t>x)</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a:t>
            </a:r>
            <a:r>
              <a:rPr lang="en" sz="1800">
                <a:solidFill>
                  <a:schemeClr val="dk1"/>
                </a:solidFill>
                <a:latin typeface="Roboto Mono"/>
                <a:ea typeface="Roboto Mono"/>
                <a:cs typeface="Roboto Mono"/>
                <a:sym typeface="Roboto Mono"/>
              </a:rPr>
              <a:t> </a:t>
            </a:r>
            <a:r>
              <a:rPr lang="en" sz="1800">
                <a:latin typeface="Roboto Mono"/>
                <a:ea typeface="Roboto Mono"/>
                <a:cs typeface="Roboto Mono"/>
                <a:sym typeface="Roboto Mono"/>
              </a:rPr>
              <a:t>do_n_then_again</a:t>
            </a:r>
            <a:r>
              <a:rPr lang="en" sz="1800">
                <a:solidFill>
                  <a:schemeClr val="dk1"/>
                </a:solidFill>
                <a:latin typeface="Roboto Mono"/>
                <a:ea typeface="Roboto Mono"/>
                <a:cs typeface="Roboto Mono"/>
                <a:sym typeface="Roboto Mono"/>
              </a:rPr>
              <a:t>(</a:t>
            </a:r>
            <a:r>
              <a:rPr lang="en" sz="1800">
                <a:latin typeface="Roboto Mono"/>
                <a:ea typeface="Roboto Mono"/>
                <a:cs typeface="Roboto Mono"/>
                <a:sym typeface="Roboto Mono"/>
              </a:rPr>
              <a:t>n-</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 </a:t>
            </a:r>
            <a:r>
              <a:rPr lang="en" sz="1800">
                <a:latin typeface="Roboto Mono"/>
                <a:ea typeface="Roboto Mono"/>
                <a:cs typeface="Roboto Mono"/>
                <a:sym typeface="Roboto Mono"/>
              </a:rPr>
              <a:t>new_x</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lnSpc>
                <a:spcPct val="130000"/>
              </a:lnSpc>
              <a:spcBef>
                <a:spcPts val="0"/>
              </a:spcBef>
              <a:spcAft>
                <a:spcPts val="0"/>
              </a:spcAft>
              <a:buNone/>
            </a:pP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do_n</a:t>
            </a:r>
            <a:r>
              <a:rPr lang="en" sz="1800">
                <a:solidFill>
                  <a:schemeClr val="dk1"/>
                </a:solidFill>
                <a:latin typeface="Roboto Mono"/>
                <a:ea typeface="Roboto Mono"/>
                <a:cs typeface="Roboto Mono"/>
                <a:sym typeface="Roboto Mono"/>
              </a:rPr>
              <a:t> </a:t>
            </a:r>
            <a:endParaRPr sz="1800">
              <a:solidFill>
                <a:srgbClr val="6AA84F"/>
              </a:solidFill>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10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0"/>
          <p:cNvSpPr txBox="1">
            <a:spLocks noGrp="1"/>
          </p:cNvSpPr>
          <p:nvPr>
            <p:ph type="title"/>
          </p:nvPr>
        </p:nvSpPr>
        <p:spPr>
          <a:xfrm>
            <a:off x="311700" y="3008100"/>
            <a:ext cx="8520600" cy="841800"/>
          </a:xfrm>
          <a:prstGeom prst="rect">
            <a:avLst/>
          </a:prstGeom>
        </p:spPr>
        <p:txBody>
          <a:bodyPr spcFirstLastPara="1" wrap="square" lIns="91425" tIns="91425" rIns="91425" bIns="91425" anchor="ctr" anchorCtr="0">
            <a:noAutofit/>
          </a:bodyPr>
          <a:lstStyle/>
          <a:p>
            <a:r>
              <a:rPr lang="en"/>
              <a:t>Don’t compare</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283D4-274A-4D9B-829C-B289809C5C5D}"/>
              </a:ext>
            </a:extLst>
          </p:cNvPr>
          <p:cNvSpPr>
            <a:spLocks noGrp="1"/>
          </p:cNvSpPr>
          <p:nvPr>
            <p:ph type="title"/>
          </p:nvPr>
        </p:nvSpPr>
        <p:spPr/>
        <p:txBody>
          <a:bodyPr/>
          <a:lstStyle/>
          <a:p>
            <a:r>
              <a:rPr lang="zh-CN" altLang="en-US" dirty="0"/>
              <a:t>感谢各位助教！</a:t>
            </a:r>
          </a:p>
        </p:txBody>
      </p:sp>
      <p:sp>
        <p:nvSpPr>
          <p:cNvPr id="3" name="文本占位符 2">
            <a:extLst>
              <a:ext uri="{FF2B5EF4-FFF2-40B4-BE49-F238E27FC236}">
                <a16:creationId xmlns:a16="http://schemas.microsoft.com/office/drawing/2014/main" id="{0BDED95F-FC77-42D1-93C1-D77472C46302}"/>
              </a:ext>
            </a:extLst>
          </p:cNvPr>
          <p:cNvSpPr>
            <a:spLocks noGrp="1"/>
          </p:cNvSpPr>
          <p:nvPr>
            <p:ph type="body" idx="1"/>
          </p:nvPr>
        </p:nvSpPr>
        <p:spPr/>
        <p:txBody>
          <a:bodyPr/>
          <a:lstStyle/>
          <a:p>
            <a:r>
              <a:rPr lang="zh-CN" altLang="en-US" dirty="0"/>
              <a:t>范伟杰</a:t>
            </a:r>
            <a:endParaRPr lang="en-US" altLang="zh-CN" dirty="0"/>
          </a:p>
          <a:p>
            <a:r>
              <a:rPr lang="zh-CN" altLang="en-US" dirty="0"/>
              <a:t>宋建伟</a:t>
            </a:r>
            <a:endParaRPr lang="en-US" altLang="zh-CN" dirty="0"/>
          </a:p>
          <a:p>
            <a:r>
              <a:rPr lang="zh-CN" altLang="en-US" dirty="0"/>
              <a:t>匡育文</a:t>
            </a:r>
            <a:endParaRPr lang="en-US" altLang="zh-CN" dirty="0"/>
          </a:p>
          <a:p>
            <a:r>
              <a:rPr lang="zh-CN" altLang="en-US" dirty="0"/>
              <a:t>查君鹏</a:t>
            </a:r>
          </a:p>
        </p:txBody>
      </p:sp>
    </p:spTree>
    <p:extLst>
      <p:ext uri="{BB962C8B-B14F-4D97-AF65-F5344CB8AC3E}">
        <p14:creationId xmlns:p14="http://schemas.microsoft.com/office/powerpoint/2010/main" val="40061636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2"/>
          <p:cNvSpPr txBox="1">
            <a:spLocks noGrp="1"/>
          </p:cNvSpPr>
          <p:nvPr>
            <p:ph type="title"/>
          </p:nvPr>
        </p:nvSpPr>
        <p:spPr>
          <a:xfrm>
            <a:off x="311700" y="2017500"/>
            <a:ext cx="8520600" cy="841800"/>
          </a:xfrm>
          <a:prstGeom prst="rect">
            <a:avLst/>
          </a:prstGeom>
        </p:spPr>
        <p:txBody>
          <a:bodyPr spcFirstLastPara="1" wrap="square" lIns="91425" tIns="91425" rIns="91425" bIns="91425" anchor="ctr" anchorCtr="0">
            <a:noAutofit/>
          </a:bodyPr>
          <a:lstStyle/>
          <a:p>
            <a:r>
              <a:rPr lang="en"/>
              <a:t>Q&amp;A</a:t>
            </a:r>
            <a:endParaRPr/>
          </a:p>
          <a:p>
            <a:r>
              <a:rPr lang="en"/>
              <a:t>Ask us anything!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dirty="0"/>
              <a:t>What Is </a:t>
            </a:r>
            <a:r>
              <a:rPr lang="en-US" dirty="0"/>
              <a:t>this course about</a:t>
            </a:r>
            <a:r>
              <a:rPr lang="en" dirty="0"/>
              <a:t>?</a:t>
            </a:r>
            <a:endParaRPr dirty="0"/>
          </a:p>
        </p:txBody>
      </p:sp>
      <p:sp>
        <p:nvSpPr>
          <p:cNvPr id="137" name="Google Shape;137;p33"/>
          <p:cNvSpPr txBox="1">
            <a:spLocks noGrp="1"/>
          </p:cNvSpPr>
          <p:nvPr>
            <p:ph type="body" idx="1"/>
          </p:nvPr>
        </p:nvSpPr>
        <p:spPr>
          <a:xfrm>
            <a:off x="311700" y="2009725"/>
            <a:ext cx="8520600" cy="3416400"/>
          </a:xfrm>
          <a:prstGeom prst="rect">
            <a:avLst/>
          </a:prstGeom>
        </p:spPr>
        <p:txBody>
          <a:bodyPr spcFirstLastPara="1" wrap="square" lIns="91425" tIns="91425" rIns="91425" bIns="91425" anchor="t" anchorCtr="0">
            <a:noAutofit/>
          </a:bodyPr>
          <a:lstStyle/>
          <a:p>
            <a:pPr indent="-355600">
              <a:buClr>
                <a:schemeClr val="dk1"/>
              </a:buClr>
              <a:buSzPts val="2000"/>
            </a:pPr>
            <a:r>
              <a:rPr lang="en" sz="2000">
                <a:solidFill>
                  <a:schemeClr val="dk1"/>
                </a:solidFill>
              </a:rPr>
              <a:t>A course about </a:t>
            </a:r>
            <a:r>
              <a:rPr lang="en" sz="2000" b="1">
                <a:solidFill>
                  <a:srgbClr val="0371C1"/>
                </a:solidFill>
              </a:rPr>
              <a:t>managing complexity</a:t>
            </a:r>
            <a:endParaRPr sz="2000" b="1">
              <a:solidFill>
                <a:srgbClr val="0371C1"/>
              </a:solidFill>
            </a:endParaRPr>
          </a:p>
          <a:p>
            <a:pPr lvl="1" indent="-355600">
              <a:spcBef>
                <a:spcPts val="0"/>
              </a:spcBef>
              <a:buClr>
                <a:schemeClr val="dk1"/>
              </a:buClr>
              <a:buSzPts val="2000"/>
            </a:pPr>
            <a:r>
              <a:rPr lang="en" sz="2000">
                <a:solidFill>
                  <a:schemeClr val="dk1"/>
                </a:solidFill>
              </a:rPr>
              <a:t>Mastering functional abstraction and data abstraction</a:t>
            </a:r>
            <a:endParaRPr sz="2000">
              <a:solidFill>
                <a:schemeClr val="dk1"/>
              </a:solidFill>
            </a:endParaRPr>
          </a:p>
          <a:p>
            <a:pPr lvl="1" indent="-355600">
              <a:spcBef>
                <a:spcPts val="0"/>
              </a:spcBef>
              <a:buClr>
                <a:schemeClr val="dk1"/>
              </a:buClr>
              <a:buSzPts val="2000"/>
            </a:pPr>
            <a:r>
              <a:rPr lang="en" sz="2000">
                <a:solidFill>
                  <a:schemeClr val="dk1"/>
                </a:solidFill>
              </a:rPr>
              <a:t>Learning trade-offs of various programming paradigms</a:t>
            </a:r>
            <a:endParaRPr sz="2000">
              <a:solidFill>
                <a:schemeClr val="dk1"/>
              </a:solidFill>
            </a:endParaRPr>
          </a:p>
          <a:p>
            <a:pPr indent="-355600">
              <a:spcBef>
                <a:spcPts val="1000"/>
              </a:spcBef>
              <a:buClr>
                <a:schemeClr val="dk1"/>
              </a:buClr>
              <a:buSzPts val="2000"/>
            </a:pPr>
            <a:r>
              <a:rPr lang="en" sz="2000">
                <a:solidFill>
                  <a:schemeClr val="dk1"/>
                </a:solidFill>
              </a:rPr>
              <a:t>An introduction to </a:t>
            </a:r>
            <a:r>
              <a:rPr lang="en" sz="2000" b="1">
                <a:solidFill>
                  <a:srgbClr val="0371C1"/>
                </a:solidFill>
              </a:rPr>
              <a:t>programming</a:t>
            </a:r>
            <a:endParaRPr sz="2000" b="1">
              <a:solidFill>
                <a:srgbClr val="0371C1"/>
              </a:solidFill>
            </a:endParaRPr>
          </a:p>
          <a:p>
            <a:pPr lvl="1" indent="-355600">
              <a:spcBef>
                <a:spcPts val="0"/>
              </a:spcBef>
              <a:buClr>
                <a:schemeClr val="dk1"/>
              </a:buClr>
              <a:buSzPts val="2000"/>
            </a:pPr>
            <a:r>
              <a:rPr lang="en" sz="2000">
                <a:solidFill>
                  <a:schemeClr val="dk1"/>
                </a:solidFill>
              </a:rPr>
              <a:t>Learning how to write programs in Python, Scheme, and SQL</a:t>
            </a:r>
            <a:endParaRPr sz="2000">
              <a:solidFill>
                <a:schemeClr val="dk1"/>
              </a:solidFill>
            </a:endParaRPr>
          </a:p>
          <a:p>
            <a:pPr lvl="1" indent="-355600">
              <a:spcBef>
                <a:spcPts val="0"/>
              </a:spcBef>
              <a:buClr>
                <a:schemeClr val="dk1"/>
              </a:buClr>
              <a:buSzPts val="2000"/>
            </a:pPr>
            <a:r>
              <a:rPr lang="en" sz="2000">
                <a:solidFill>
                  <a:schemeClr val="dk1"/>
                </a:solidFill>
              </a:rPr>
              <a:t>Combining multiple programming techniques in large projects</a:t>
            </a:r>
            <a:endParaRPr sz="2000">
              <a:solidFill>
                <a:schemeClr val="dk1"/>
              </a:solidFill>
            </a:endParaRPr>
          </a:p>
          <a:p>
            <a:pPr lvl="1" indent="-355600">
              <a:spcBef>
                <a:spcPts val="0"/>
              </a:spcBef>
              <a:buClr>
                <a:schemeClr val="dk1"/>
              </a:buClr>
              <a:buSzPts val="2000"/>
            </a:pPr>
            <a:r>
              <a:rPr lang="en" sz="2000">
                <a:solidFill>
                  <a:schemeClr val="dk1"/>
                </a:solidFill>
              </a:rPr>
              <a:t>Understanding how computers interpret programming languages</a:t>
            </a:r>
            <a:endParaRPr sz="2000">
              <a:solidFill>
                <a:schemeClr val="dk1"/>
              </a:solidFill>
            </a:endParaRPr>
          </a:p>
          <a:p>
            <a:pPr indent="-355600">
              <a:spcBef>
                <a:spcPts val="1000"/>
              </a:spcBef>
              <a:buClr>
                <a:schemeClr val="dk1"/>
              </a:buClr>
              <a:buSzPts val="2000"/>
            </a:pPr>
            <a:r>
              <a:rPr lang="en" sz="2000">
                <a:solidFill>
                  <a:schemeClr val="dk1"/>
                </a:solidFill>
              </a:rPr>
              <a:t>A </a:t>
            </a:r>
            <a:r>
              <a:rPr lang="en" sz="2000" b="1">
                <a:solidFill>
                  <a:srgbClr val="0371C1"/>
                </a:solidFill>
              </a:rPr>
              <a:t>challenging course</a:t>
            </a:r>
            <a:r>
              <a:rPr lang="en" sz="2000">
                <a:solidFill>
                  <a:schemeClr val="dk1"/>
                </a:solidFill>
              </a:rPr>
              <a:t> that demanded a lot of you</a:t>
            </a:r>
            <a:endParaRPr sz="2000">
              <a:solidFill>
                <a:schemeClr val="dk1"/>
              </a:solidFill>
            </a:endParaRPr>
          </a:p>
          <a:p>
            <a:pPr marL="0" indent="0">
              <a:spcBef>
                <a:spcPts val="10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animEffect transition="in" filter="fade">
                                      <p:cBhvr>
                                        <p:cTn id="7" dur="1"/>
                                        <p:tgtEl>
                                          <p:spTgt spid="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xEl>
                                              <p:pRg st="1" end="1"/>
                                            </p:txEl>
                                          </p:spTgt>
                                        </p:tgtEl>
                                        <p:attrNameLst>
                                          <p:attrName>style.visibility</p:attrName>
                                        </p:attrNameLst>
                                      </p:cBhvr>
                                      <p:to>
                                        <p:strVal val="visible"/>
                                      </p:to>
                                    </p:set>
                                    <p:animEffect transition="in" filter="fade">
                                      <p:cBhvr>
                                        <p:cTn id="12" dur="1"/>
                                        <p:tgtEl>
                                          <p:spTgt spid="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animEffect transition="in" filter="fade">
                                      <p:cBhvr>
                                        <p:cTn id="17" dur="1"/>
                                        <p:tgtEl>
                                          <p:spTgt spid="1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xEl>
                                              <p:pRg st="3" end="3"/>
                                            </p:txEl>
                                          </p:spTgt>
                                        </p:tgtEl>
                                        <p:attrNameLst>
                                          <p:attrName>style.visibility</p:attrName>
                                        </p:attrNameLst>
                                      </p:cBhvr>
                                      <p:to>
                                        <p:strVal val="visible"/>
                                      </p:to>
                                    </p:set>
                                    <p:animEffect transition="in" filter="fade">
                                      <p:cBhvr>
                                        <p:cTn id="22" dur="1"/>
                                        <p:tgtEl>
                                          <p:spTgt spid="1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
                                            <p:txEl>
                                              <p:pRg st="4" end="4"/>
                                            </p:txEl>
                                          </p:spTgt>
                                        </p:tgtEl>
                                        <p:attrNameLst>
                                          <p:attrName>style.visibility</p:attrName>
                                        </p:attrNameLst>
                                      </p:cBhvr>
                                      <p:to>
                                        <p:strVal val="visible"/>
                                      </p:to>
                                    </p:set>
                                    <p:animEffect transition="in" filter="fade">
                                      <p:cBhvr>
                                        <p:cTn id="27" dur="1"/>
                                        <p:tgtEl>
                                          <p:spTgt spid="1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
                                            <p:txEl>
                                              <p:pRg st="5" end="5"/>
                                            </p:txEl>
                                          </p:spTgt>
                                        </p:tgtEl>
                                        <p:attrNameLst>
                                          <p:attrName>style.visibility</p:attrName>
                                        </p:attrNameLst>
                                      </p:cBhvr>
                                      <p:to>
                                        <p:strVal val="visible"/>
                                      </p:to>
                                    </p:set>
                                    <p:animEffect transition="in" filter="fade">
                                      <p:cBhvr>
                                        <p:cTn id="32" dur="1"/>
                                        <p:tgtEl>
                                          <p:spTgt spid="1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
                                            <p:txEl>
                                              <p:pRg st="6" end="6"/>
                                            </p:txEl>
                                          </p:spTgt>
                                        </p:tgtEl>
                                        <p:attrNameLst>
                                          <p:attrName>style.visibility</p:attrName>
                                        </p:attrNameLst>
                                      </p:cBhvr>
                                      <p:to>
                                        <p:strVal val="visible"/>
                                      </p:to>
                                    </p:set>
                                    <p:animEffect transition="in" filter="fade">
                                      <p:cBhvr>
                                        <p:cTn id="37" dur="1"/>
                                        <p:tgtEl>
                                          <p:spTgt spid="1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
                                            <p:txEl>
                                              <p:pRg st="7" end="7"/>
                                            </p:txEl>
                                          </p:spTgt>
                                        </p:tgtEl>
                                        <p:attrNameLst>
                                          <p:attrName>style.visibility</p:attrName>
                                        </p:attrNameLst>
                                      </p:cBhvr>
                                      <p:to>
                                        <p:strVal val="visible"/>
                                      </p:to>
                                    </p:set>
                                    <p:animEffect transition="in" filter="fade">
                                      <p:cBhvr>
                                        <p:cTn id="42" dur="1"/>
                                        <p:tgtEl>
                                          <p:spTgt spid="13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82"/>
        <p:cNvGrpSpPr/>
        <p:nvPr/>
      </p:nvGrpSpPr>
      <p:grpSpPr>
        <a:xfrm>
          <a:off x="0" y="0"/>
          <a:ext cx="0" cy="0"/>
          <a:chOff x="0" y="0"/>
          <a:chExt cx="0" cy="0"/>
        </a:xfrm>
      </p:grpSpPr>
      <p:sp>
        <p:nvSpPr>
          <p:cNvPr id="683" name="Google Shape;683;p12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Sequences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1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Basics</a:t>
            </a:r>
            <a:endParaRPr/>
          </a:p>
        </p:txBody>
      </p:sp>
      <p:sp>
        <p:nvSpPr>
          <p:cNvPr id="689" name="Google Shape;689;p12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Definitions:</a:t>
            </a:r>
            <a:endParaRPr/>
          </a:p>
          <a:p>
            <a:pPr marL="914400" lvl="1" indent="-355600" algn="l" rtl="0">
              <a:spcBef>
                <a:spcPts val="0"/>
              </a:spcBef>
              <a:spcAft>
                <a:spcPts val="0"/>
              </a:spcAft>
              <a:buSzPts val="2000"/>
              <a:buChar char="○"/>
            </a:pPr>
            <a:r>
              <a:rPr lang="en" sz="2000" b="1">
                <a:solidFill>
                  <a:srgbClr val="4A86E8"/>
                </a:solidFill>
              </a:rPr>
              <a:t>Sequence</a:t>
            </a:r>
            <a:r>
              <a:rPr lang="en" sz="2000"/>
              <a:t>: a collection of values</a:t>
            </a:r>
            <a:endParaRPr sz="2000"/>
          </a:p>
          <a:p>
            <a:pPr marL="914400" lvl="1" indent="-355600" algn="l" rtl="0">
              <a:spcBef>
                <a:spcPts val="0"/>
              </a:spcBef>
              <a:spcAft>
                <a:spcPts val="0"/>
              </a:spcAft>
              <a:buSzPts val="2000"/>
              <a:buChar char="○"/>
            </a:pPr>
            <a:r>
              <a:rPr lang="en" sz="2000" b="1">
                <a:solidFill>
                  <a:srgbClr val="4A86E8"/>
                </a:solidFill>
              </a:rPr>
              <a:t>List</a:t>
            </a:r>
            <a:r>
              <a:rPr lang="en" sz="2000"/>
              <a:t>: an ordered sequence of values of any data type</a:t>
            </a:r>
            <a:endParaRPr/>
          </a:p>
          <a:p>
            <a:pPr marL="914400" lvl="1" indent="-355600" algn="l" rtl="0">
              <a:spcBef>
                <a:spcPts val="0"/>
              </a:spcBef>
              <a:spcAft>
                <a:spcPts val="0"/>
              </a:spcAft>
              <a:buSzPts val="2000"/>
              <a:buChar char="○"/>
            </a:pPr>
            <a:r>
              <a:rPr lang="en" sz="2000" b="1">
                <a:solidFill>
                  <a:srgbClr val="4A86E8"/>
                </a:solidFill>
              </a:rPr>
              <a:t>Index</a:t>
            </a:r>
            <a:r>
              <a:rPr lang="en" sz="2000"/>
              <a:t>: start from 0</a:t>
            </a:r>
            <a:endParaRPr sz="2000"/>
          </a:p>
          <a:p>
            <a:pPr marL="457200" lvl="0" indent="-355600" algn="l" rtl="0">
              <a:spcBef>
                <a:spcPts val="0"/>
              </a:spcBef>
              <a:spcAft>
                <a:spcPts val="0"/>
              </a:spcAft>
              <a:buSzPts val="2000"/>
              <a:buChar char="●"/>
            </a:pPr>
            <a:r>
              <a:rPr lang="en"/>
              <a:t>Functions:</a:t>
            </a:r>
            <a:endParaRPr sz="2000"/>
          </a:p>
          <a:p>
            <a:pPr marL="914400" lvl="1" indent="-355600" algn="l" rtl="0">
              <a:spcBef>
                <a:spcPts val="0"/>
              </a:spcBef>
              <a:spcAft>
                <a:spcPts val="0"/>
              </a:spcAft>
              <a:buSzPts val="2000"/>
              <a:buChar char="○"/>
            </a:pPr>
            <a:r>
              <a:rPr lang="en" sz="2000" b="1">
                <a:solidFill>
                  <a:srgbClr val="4A86E8"/>
                </a:solidFill>
              </a:rPr>
              <a:t>len(lst)</a:t>
            </a:r>
            <a:r>
              <a:rPr lang="en" sz="2000"/>
              <a:t>: returns number of elements in the list</a:t>
            </a:r>
            <a:endParaRPr sz="2000"/>
          </a:p>
          <a:p>
            <a:pPr marL="914400" lvl="1" indent="-355600" algn="l" rtl="0">
              <a:spcBef>
                <a:spcPts val="0"/>
              </a:spcBef>
              <a:spcAft>
                <a:spcPts val="0"/>
              </a:spcAft>
              <a:buSzPts val="2000"/>
              <a:buChar char="○"/>
            </a:pPr>
            <a:r>
              <a:rPr lang="en" sz="2000" b="1">
                <a:solidFill>
                  <a:srgbClr val="4A86E8"/>
                </a:solidFill>
              </a:rPr>
              <a:t>range(start, end)</a:t>
            </a:r>
            <a:r>
              <a:rPr lang="en" sz="2000"/>
              <a:t>: </a:t>
            </a:r>
            <a:r>
              <a:rPr lang="en" sz="2000">
                <a:solidFill>
                  <a:schemeClr val="dk1"/>
                </a:solidFill>
              </a:rPr>
              <a:t>function creates a sequence containing the values within a specified range.</a:t>
            </a:r>
            <a:endParaRPr sz="2000">
              <a:solidFill>
                <a:schemeClr val="dk1"/>
              </a:solidFill>
            </a:endParaRPr>
          </a:p>
          <a:p>
            <a:pPr marL="1371600" lvl="2" indent="-342900" algn="l" rtl="0">
              <a:spcBef>
                <a:spcPts val="0"/>
              </a:spcBef>
              <a:spcAft>
                <a:spcPts val="0"/>
              </a:spcAft>
              <a:buClr>
                <a:schemeClr val="dk1"/>
              </a:buClr>
              <a:buSzPts val="1800"/>
              <a:buChar char="■"/>
            </a:pPr>
            <a:r>
              <a:rPr lang="en">
                <a:solidFill>
                  <a:schemeClr val="dk1"/>
                </a:solidFill>
              </a:rPr>
              <a:t>start is inclusive, end is exclusive</a:t>
            </a:r>
            <a:endParaRPr>
              <a:solidFill>
                <a:schemeClr val="dk1"/>
              </a:solidFill>
            </a:endParaRPr>
          </a:p>
          <a:p>
            <a:pPr marL="1371600" lvl="2" indent="-342900" algn="l" rtl="0">
              <a:spcBef>
                <a:spcPts val="0"/>
              </a:spcBef>
              <a:spcAft>
                <a:spcPts val="0"/>
              </a:spcAft>
              <a:buClr>
                <a:schemeClr val="dk1"/>
              </a:buClr>
              <a:buSzPts val="1800"/>
              <a:buChar char="■"/>
            </a:pPr>
            <a:r>
              <a:rPr lang="en">
                <a:solidFill>
                  <a:schemeClr val="dk1"/>
                </a:solidFill>
              </a:rPr>
              <a:t>can work with 1 input; start defaults to 0</a:t>
            </a:r>
            <a:endParaRPr>
              <a:solidFill>
                <a:schemeClr val="dk1"/>
              </a:solidFill>
            </a:endParaRPr>
          </a:p>
          <a:p>
            <a:pPr marL="1828800" lvl="3" indent="-342900" algn="l" rtl="0">
              <a:spcBef>
                <a:spcPts val="0"/>
              </a:spcBef>
              <a:spcAft>
                <a:spcPts val="0"/>
              </a:spcAft>
              <a:buClr>
                <a:schemeClr val="dk1"/>
              </a:buClr>
              <a:buSzPts val="1800"/>
              <a:buChar char="●"/>
            </a:pPr>
            <a:r>
              <a:rPr lang="en">
                <a:solidFill>
                  <a:schemeClr val="dk1"/>
                </a:solidFill>
              </a:rPr>
              <a:t>Ie. range(0,5) is the same as range(5)</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xEl>
                                              <p:pRg st="0" end="0"/>
                                            </p:txEl>
                                          </p:spTgt>
                                        </p:tgtEl>
                                        <p:attrNameLst>
                                          <p:attrName>style.visibility</p:attrName>
                                        </p:attrNameLst>
                                      </p:cBhvr>
                                      <p:to>
                                        <p:strVal val="visible"/>
                                      </p:to>
                                    </p:set>
                                    <p:animEffect transition="in" filter="fade">
                                      <p:cBhvr>
                                        <p:cTn id="7" dur="1"/>
                                        <p:tgtEl>
                                          <p:spTgt spid="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9">
                                            <p:txEl>
                                              <p:pRg st="1" end="1"/>
                                            </p:txEl>
                                          </p:spTgt>
                                        </p:tgtEl>
                                        <p:attrNameLst>
                                          <p:attrName>style.visibility</p:attrName>
                                        </p:attrNameLst>
                                      </p:cBhvr>
                                      <p:to>
                                        <p:strVal val="visible"/>
                                      </p:to>
                                    </p:set>
                                    <p:animEffect transition="in" filter="fade">
                                      <p:cBhvr>
                                        <p:cTn id="12" dur="1"/>
                                        <p:tgtEl>
                                          <p:spTgt spid="6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9">
                                            <p:txEl>
                                              <p:pRg st="2" end="2"/>
                                            </p:txEl>
                                          </p:spTgt>
                                        </p:tgtEl>
                                        <p:attrNameLst>
                                          <p:attrName>style.visibility</p:attrName>
                                        </p:attrNameLst>
                                      </p:cBhvr>
                                      <p:to>
                                        <p:strVal val="visible"/>
                                      </p:to>
                                    </p:set>
                                    <p:animEffect transition="in" filter="fade">
                                      <p:cBhvr>
                                        <p:cTn id="17" dur="1"/>
                                        <p:tgtEl>
                                          <p:spTgt spid="6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9">
                                            <p:txEl>
                                              <p:pRg st="3" end="3"/>
                                            </p:txEl>
                                          </p:spTgt>
                                        </p:tgtEl>
                                        <p:attrNameLst>
                                          <p:attrName>style.visibility</p:attrName>
                                        </p:attrNameLst>
                                      </p:cBhvr>
                                      <p:to>
                                        <p:strVal val="visible"/>
                                      </p:to>
                                    </p:set>
                                    <p:animEffect transition="in" filter="fade">
                                      <p:cBhvr>
                                        <p:cTn id="22" dur="1"/>
                                        <p:tgtEl>
                                          <p:spTgt spid="6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9">
                                            <p:txEl>
                                              <p:pRg st="4" end="4"/>
                                            </p:txEl>
                                          </p:spTgt>
                                        </p:tgtEl>
                                        <p:attrNameLst>
                                          <p:attrName>style.visibility</p:attrName>
                                        </p:attrNameLst>
                                      </p:cBhvr>
                                      <p:to>
                                        <p:strVal val="visible"/>
                                      </p:to>
                                    </p:set>
                                    <p:animEffect transition="in" filter="fade">
                                      <p:cBhvr>
                                        <p:cTn id="27" dur="1"/>
                                        <p:tgtEl>
                                          <p:spTgt spid="6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9">
                                            <p:txEl>
                                              <p:pRg st="5" end="5"/>
                                            </p:txEl>
                                          </p:spTgt>
                                        </p:tgtEl>
                                        <p:attrNameLst>
                                          <p:attrName>style.visibility</p:attrName>
                                        </p:attrNameLst>
                                      </p:cBhvr>
                                      <p:to>
                                        <p:strVal val="visible"/>
                                      </p:to>
                                    </p:set>
                                    <p:animEffect transition="in" filter="fade">
                                      <p:cBhvr>
                                        <p:cTn id="32" dur="1"/>
                                        <p:tgtEl>
                                          <p:spTgt spid="6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9">
                                            <p:txEl>
                                              <p:pRg st="6" end="6"/>
                                            </p:txEl>
                                          </p:spTgt>
                                        </p:tgtEl>
                                        <p:attrNameLst>
                                          <p:attrName>style.visibility</p:attrName>
                                        </p:attrNameLst>
                                      </p:cBhvr>
                                      <p:to>
                                        <p:strVal val="visible"/>
                                      </p:to>
                                    </p:set>
                                    <p:animEffect transition="in" filter="fade">
                                      <p:cBhvr>
                                        <p:cTn id="37" dur="1"/>
                                        <p:tgtEl>
                                          <p:spTgt spid="6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9">
                                            <p:txEl>
                                              <p:pRg st="7" end="7"/>
                                            </p:txEl>
                                          </p:spTgt>
                                        </p:tgtEl>
                                        <p:attrNameLst>
                                          <p:attrName>style.visibility</p:attrName>
                                        </p:attrNameLst>
                                      </p:cBhvr>
                                      <p:to>
                                        <p:strVal val="visible"/>
                                      </p:to>
                                    </p:set>
                                    <p:animEffect transition="in" filter="fade">
                                      <p:cBhvr>
                                        <p:cTn id="42" dur="1"/>
                                        <p:tgtEl>
                                          <p:spTgt spid="68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89">
                                            <p:txEl>
                                              <p:pRg st="8" end="8"/>
                                            </p:txEl>
                                          </p:spTgt>
                                        </p:tgtEl>
                                        <p:attrNameLst>
                                          <p:attrName>style.visibility</p:attrName>
                                        </p:attrNameLst>
                                      </p:cBhvr>
                                      <p:to>
                                        <p:strVal val="visible"/>
                                      </p:to>
                                    </p:set>
                                    <p:animEffect transition="in" filter="fade">
                                      <p:cBhvr>
                                        <p:cTn id="47" dur="1"/>
                                        <p:tgtEl>
                                          <p:spTgt spid="68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89">
                                            <p:txEl>
                                              <p:pRg st="9" end="9"/>
                                            </p:txEl>
                                          </p:spTgt>
                                        </p:tgtEl>
                                        <p:attrNameLst>
                                          <p:attrName>style.visibility</p:attrName>
                                        </p:attrNameLst>
                                      </p:cBhvr>
                                      <p:to>
                                        <p:strVal val="visible"/>
                                      </p:to>
                                    </p:set>
                                    <p:animEffect transition="in" filter="fade">
                                      <p:cBhvr>
                                        <p:cTn id="52" dur="1"/>
                                        <p:tgtEl>
                                          <p:spTgt spid="68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93"/>
        <p:cNvGrpSpPr/>
        <p:nvPr/>
      </p:nvGrpSpPr>
      <p:grpSpPr>
        <a:xfrm>
          <a:off x="0" y="0"/>
          <a:ext cx="0" cy="0"/>
          <a:chOff x="0" y="0"/>
          <a:chExt cx="0" cy="0"/>
        </a:xfrm>
      </p:grpSpPr>
      <p:pic>
        <p:nvPicPr>
          <p:cNvPr id="694" name="Google Shape;694;p125"/>
          <p:cNvPicPr preferRelativeResize="0"/>
          <p:nvPr/>
        </p:nvPicPr>
        <p:blipFill>
          <a:blip r:embed="rId3">
            <a:alphaModFix/>
          </a:blip>
          <a:stretch>
            <a:fillRect/>
          </a:stretch>
        </p:blipFill>
        <p:spPr>
          <a:xfrm>
            <a:off x="3564825" y="1888446"/>
            <a:ext cx="5333675" cy="2443725"/>
          </a:xfrm>
          <a:prstGeom prst="rect">
            <a:avLst/>
          </a:prstGeom>
          <a:noFill/>
          <a:ln>
            <a:noFill/>
          </a:ln>
        </p:spPr>
      </p:pic>
      <p:sp>
        <p:nvSpPr>
          <p:cNvPr id="695" name="Google Shape;695;p1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and Pointer Diagram</a:t>
            </a:r>
            <a:endParaRPr/>
          </a:p>
        </p:txBody>
      </p:sp>
      <p:sp>
        <p:nvSpPr>
          <p:cNvPr id="696" name="Google Shape;696;p125"/>
          <p:cNvSpPr txBox="1">
            <a:spLocks noGrp="1"/>
          </p:cNvSpPr>
          <p:nvPr>
            <p:ph type="body" idx="1"/>
          </p:nvPr>
        </p:nvSpPr>
        <p:spPr>
          <a:xfrm>
            <a:off x="311700" y="1274050"/>
            <a:ext cx="8520600" cy="10827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1"/>
              </a:buClr>
              <a:buSzPts val="2000"/>
              <a:buFont typeface="Roboto"/>
              <a:buChar char="●"/>
            </a:pPr>
            <a:r>
              <a:rPr lang="en">
                <a:solidFill>
                  <a:schemeClr val="dk1"/>
                </a:solidFill>
              </a:rPr>
              <a:t>Lists are drawn using boxes and pointers in environment diagrams</a:t>
            </a:r>
            <a:endParaRPr>
              <a:solidFill>
                <a:schemeClr val="dk1"/>
              </a:solidFill>
            </a:endParaRPr>
          </a:p>
          <a:p>
            <a:pPr marL="0" lvl="0" indent="0" algn="l" rtl="0">
              <a:spcBef>
                <a:spcPts val="1600"/>
              </a:spcBef>
              <a:spcAft>
                <a:spcPts val="0"/>
              </a:spcAft>
              <a:buNone/>
            </a:pPr>
            <a:endParaRPr>
              <a:solidFill>
                <a:schemeClr val="dk1"/>
              </a:solidFill>
            </a:endParaRPr>
          </a:p>
          <a:p>
            <a:pPr marL="4572000" lvl="0" indent="457200" algn="l" rtl="0">
              <a:spcBef>
                <a:spcPts val="1600"/>
              </a:spcBef>
              <a:spcAft>
                <a:spcPts val="0"/>
              </a:spcAft>
              <a:buNone/>
            </a:pPr>
            <a:endParaRPr>
              <a:solidFill>
                <a:schemeClr val="dk1"/>
              </a:solidFill>
            </a:endParaRPr>
          </a:p>
          <a:p>
            <a:pPr marL="4572000" lvl="0" indent="457200" algn="l" rtl="0">
              <a:spcBef>
                <a:spcPts val="1600"/>
              </a:spcBef>
              <a:spcAft>
                <a:spcPts val="0"/>
              </a:spcAft>
              <a:buNone/>
            </a:pPr>
            <a:endParaRPr>
              <a:solidFill>
                <a:schemeClr val="dk1"/>
              </a:solidFill>
            </a:endParaRPr>
          </a:p>
          <a:p>
            <a:pPr marL="4572000" lvl="0" indent="457200" algn="l" rtl="0">
              <a:spcBef>
                <a:spcPts val="1600"/>
              </a:spcBef>
              <a:spcAft>
                <a:spcPts val="0"/>
              </a:spcAft>
              <a:buNone/>
            </a:pPr>
            <a:endParaRPr>
              <a:solidFill>
                <a:schemeClr val="dk1"/>
              </a:solidFill>
            </a:endParaRPr>
          </a:p>
          <a:p>
            <a:pPr marL="2743200" lvl="0" indent="457200" algn="l" rtl="0">
              <a:spcBef>
                <a:spcPts val="1600"/>
              </a:spcBef>
              <a:spcAft>
                <a:spcPts val="0"/>
              </a:spcAft>
              <a:buNone/>
            </a:pPr>
            <a:endParaRPr>
              <a:solidFill>
                <a:schemeClr val="dk1"/>
              </a:solidFill>
            </a:endParaRPr>
          </a:p>
          <a:p>
            <a:pPr marL="2743200" lvl="0" indent="457200" algn="l" rtl="0">
              <a:spcBef>
                <a:spcPts val="1600"/>
              </a:spcBef>
              <a:spcAft>
                <a:spcPts val="0"/>
              </a:spcAft>
              <a:buNone/>
            </a:pP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697" name="Google Shape;697;p125"/>
          <p:cNvSpPr txBox="1"/>
          <p:nvPr/>
        </p:nvSpPr>
        <p:spPr>
          <a:xfrm>
            <a:off x="507500" y="1888450"/>
            <a:ext cx="2911800" cy="33324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latin typeface="Roboto Mono"/>
                <a:ea typeface="Roboto Mono"/>
                <a:cs typeface="Roboto Mono"/>
                <a:sym typeface="Roboto Mono"/>
              </a:rPr>
              <a:t> </a:t>
            </a:r>
            <a:r>
              <a:rPr lang="en" sz="1800">
                <a:latin typeface="Roboto Mono"/>
                <a:ea typeface="Roboto Mono"/>
                <a:cs typeface="Roboto Mono"/>
                <a:sym typeface="Roboto Mono"/>
              </a:rPr>
              <a:t>a = [</a:t>
            </a:r>
            <a:r>
              <a:rPr lang="en" sz="1800">
                <a:solidFill>
                  <a:srgbClr val="6AA84F"/>
                </a:solidFill>
                <a:latin typeface="Roboto Mono"/>
                <a:ea typeface="Roboto Mono"/>
                <a:cs typeface="Roboto Mono"/>
                <a:sym typeface="Roboto Mono"/>
              </a:rPr>
              <a:t>1, 2, 3</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latin typeface="Roboto Mono"/>
                <a:ea typeface="Roboto Mono"/>
                <a:cs typeface="Roboto Mono"/>
                <a:sym typeface="Roboto Mono"/>
              </a:rPr>
              <a:t> b = [</a:t>
            </a:r>
            <a:r>
              <a:rPr lang="en" sz="1800">
                <a:solidFill>
                  <a:srgbClr val="6AA84F"/>
                </a:solidFill>
                <a:latin typeface="Roboto Mono"/>
                <a:ea typeface="Roboto Mono"/>
                <a:cs typeface="Roboto Mono"/>
                <a:sym typeface="Roboto Mono"/>
              </a:rPr>
              <a:t>4</a:t>
            </a:r>
            <a:r>
              <a:rPr lang="en" sz="1800">
                <a:latin typeface="Roboto Mono"/>
                <a:ea typeface="Roboto Mono"/>
                <a:cs typeface="Roboto Mono"/>
                <a:sym typeface="Roboto Mono"/>
              </a:rPr>
              <a:t>,</a:t>
            </a:r>
            <a:r>
              <a:rPr lang="en" sz="1800">
                <a:solidFill>
                  <a:srgbClr val="6AA84F"/>
                </a:solidFill>
                <a:latin typeface="Roboto Mono"/>
                <a:ea typeface="Roboto Mono"/>
                <a:cs typeface="Roboto Mono"/>
                <a:sym typeface="Roboto Mono"/>
              </a:rPr>
              <a:t>5</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c , d = “six” , 7</a:t>
            </a:r>
            <a:endParaRPr sz="1800">
              <a:latin typeface="Roboto Mono"/>
              <a:ea typeface="Roboto Mono"/>
              <a:cs typeface="Roboto Mono"/>
              <a:sym typeface="Roboto Mono"/>
            </a:endParaRPr>
          </a:p>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latin typeface="Roboto Mono"/>
                <a:ea typeface="Roboto Mono"/>
                <a:cs typeface="Roboto Mono"/>
                <a:sym typeface="Roboto Mono"/>
              </a:rPr>
              <a:t> e = lambda x: 8</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5</a:t>
            </a:r>
            <a:r>
              <a:rPr lang="en" sz="1800">
                <a:latin typeface="Roboto Mono"/>
                <a:ea typeface="Roboto Mono"/>
                <a:cs typeface="Roboto Mono"/>
                <a:sym typeface="Roboto Mono"/>
              </a:rPr>
              <a:t> a.append(b)</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a.append(c)</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a.append(d)</a:t>
            </a:r>
            <a:endParaRPr sz="1800">
              <a:solidFill>
                <a:schemeClr val="dk1"/>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a.append(e)</a:t>
            </a:r>
            <a:endParaRPr sz="1800">
              <a:solidFill>
                <a:schemeClr val="dk1"/>
              </a:solidFill>
              <a:latin typeface="Roboto Mono"/>
              <a:ea typeface="Roboto Mono"/>
              <a:cs typeface="Roboto Mono"/>
              <a:sym typeface="Roboto Mono"/>
            </a:endParaRPr>
          </a:p>
        </p:txBody>
      </p:sp>
      <p:sp>
        <p:nvSpPr>
          <p:cNvPr id="698" name="Google Shape;698;p125"/>
          <p:cNvSpPr txBox="1"/>
          <p:nvPr/>
        </p:nvSpPr>
        <p:spPr>
          <a:xfrm>
            <a:off x="311700" y="3941675"/>
            <a:ext cx="5036700" cy="852000"/>
          </a:xfrm>
          <a:prstGeom prst="rect">
            <a:avLst/>
          </a:prstGeom>
          <a:noFill/>
          <a:ln>
            <a:noFill/>
          </a:ln>
        </p:spPr>
        <p:txBody>
          <a:bodyPr spcFirstLastPara="1" wrap="square" lIns="91425" tIns="91425" rIns="91425" bIns="91425" anchor="t" anchorCtr="0">
            <a:noAutofit/>
          </a:bodyPr>
          <a:lstStyle/>
          <a:p>
            <a:pPr marL="2743200" lvl="0" indent="457200" algn="l" rtl="0">
              <a:lnSpc>
                <a:spcPct val="115000"/>
              </a:lnSpc>
              <a:spcBef>
                <a:spcPts val="0"/>
              </a:spcBef>
              <a:spcAft>
                <a:spcPts val="1600"/>
              </a:spcAft>
              <a:buNone/>
            </a:pPr>
            <a:r>
              <a:rPr lang="en" sz="2000" u="sng">
                <a:solidFill>
                  <a:schemeClr val="accent5"/>
                </a:solidFill>
                <a:latin typeface="Roboto"/>
                <a:ea typeface="Roboto"/>
                <a:cs typeface="Roboto"/>
                <a:sym typeface="Roboto"/>
                <a:hlinkClick r:id="rId4"/>
              </a:rPr>
              <a:t>Python Tutor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
                                            <p:txEl>
                                              <p:pRg st="0" end="0"/>
                                            </p:txEl>
                                          </p:spTgt>
                                        </p:tgtEl>
                                        <p:attrNameLst>
                                          <p:attrName>style.visibility</p:attrName>
                                        </p:attrNameLst>
                                      </p:cBhvr>
                                      <p:to>
                                        <p:strVal val="visible"/>
                                      </p:to>
                                    </p:set>
                                    <p:animEffect transition="in" filter="fade">
                                      <p:cBhvr>
                                        <p:cTn id="7" dur="1"/>
                                        <p:tgtEl>
                                          <p:spTgt spid="6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6">
                                            <p:txEl>
                                              <p:pRg st="1" end="1"/>
                                            </p:txEl>
                                          </p:spTgt>
                                        </p:tgtEl>
                                        <p:attrNameLst>
                                          <p:attrName>style.visibility</p:attrName>
                                        </p:attrNameLst>
                                      </p:cBhvr>
                                      <p:to>
                                        <p:strVal val="visible"/>
                                      </p:to>
                                    </p:set>
                                    <p:animEffect transition="in" filter="fade">
                                      <p:cBhvr>
                                        <p:cTn id="12" dur="1"/>
                                        <p:tgtEl>
                                          <p:spTgt spid="6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6">
                                            <p:txEl>
                                              <p:pRg st="2" end="2"/>
                                            </p:txEl>
                                          </p:spTgt>
                                        </p:tgtEl>
                                        <p:attrNameLst>
                                          <p:attrName>style.visibility</p:attrName>
                                        </p:attrNameLst>
                                      </p:cBhvr>
                                      <p:to>
                                        <p:strVal val="visible"/>
                                      </p:to>
                                    </p:set>
                                    <p:animEffect transition="in" filter="fade">
                                      <p:cBhvr>
                                        <p:cTn id="17" dur="1"/>
                                        <p:tgtEl>
                                          <p:spTgt spid="6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6">
                                            <p:txEl>
                                              <p:pRg st="3" end="3"/>
                                            </p:txEl>
                                          </p:spTgt>
                                        </p:tgtEl>
                                        <p:attrNameLst>
                                          <p:attrName>style.visibility</p:attrName>
                                        </p:attrNameLst>
                                      </p:cBhvr>
                                      <p:to>
                                        <p:strVal val="visible"/>
                                      </p:to>
                                    </p:set>
                                    <p:animEffect transition="in" filter="fade">
                                      <p:cBhvr>
                                        <p:cTn id="22" dur="1"/>
                                        <p:tgtEl>
                                          <p:spTgt spid="6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6">
                                            <p:txEl>
                                              <p:pRg st="4" end="4"/>
                                            </p:txEl>
                                          </p:spTgt>
                                        </p:tgtEl>
                                        <p:attrNameLst>
                                          <p:attrName>style.visibility</p:attrName>
                                        </p:attrNameLst>
                                      </p:cBhvr>
                                      <p:to>
                                        <p:strVal val="visible"/>
                                      </p:to>
                                    </p:set>
                                    <p:animEffect transition="in" filter="fade">
                                      <p:cBhvr>
                                        <p:cTn id="27" dur="1"/>
                                        <p:tgtEl>
                                          <p:spTgt spid="6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6">
                                            <p:txEl>
                                              <p:pRg st="5" end="5"/>
                                            </p:txEl>
                                          </p:spTgt>
                                        </p:tgtEl>
                                        <p:attrNameLst>
                                          <p:attrName>style.visibility</p:attrName>
                                        </p:attrNameLst>
                                      </p:cBhvr>
                                      <p:to>
                                        <p:strVal val="visible"/>
                                      </p:to>
                                    </p:set>
                                    <p:animEffect transition="in" filter="fade">
                                      <p:cBhvr>
                                        <p:cTn id="32" dur="1"/>
                                        <p:tgtEl>
                                          <p:spTgt spid="6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6">
                                            <p:txEl>
                                              <p:pRg st="6" end="6"/>
                                            </p:txEl>
                                          </p:spTgt>
                                        </p:tgtEl>
                                        <p:attrNameLst>
                                          <p:attrName>style.visibility</p:attrName>
                                        </p:attrNameLst>
                                      </p:cBhvr>
                                      <p:to>
                                        <p:strVal val="visible"/>
                                      </p:to>
                                    </p:set>
                                    <p:animEffect transition="in" filter="fade">
                                      <p:cBhvr>
                                        <p:cTn id="37" dur="1"/>
                                        <p:tgtEl>
                                          <p:spTgt spid="6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96">
                                            <p:txEl>
                                              <p:pRg st="7" end="7"/>
                                            </p:txEl>
                                          </p:spTgt>
                                        </p:tgtEl>
                                        <p:attrNameLst>
                                          <p:attrName>style.visibility</p:attrName>
                                        </p:attrNameLst>
                                      </p:cBhvr>
                                      <p:to>
                                        <p:strVal val="visible"/>
                                      </p:to>
                                    </p:set>
                                    <p:animEffect transition="in" filter="fade">
                                      <p:cBhvr>
                                        <p:cTn id="42" dur="1"/>
                                        <p:tgtEl>
                                          <p:spTgt spid="6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96">
                                            <p:txEl>
                                              <p:pRg st="8" end="8"/>
                                            </p:txEl>
                                          </p:spTgt>
                                        </p:tgtEl>
                                        <p:attrNameLst>
                                          <p:attrName>style.visibility</p:attrName>
                                        </p:attrNameLst>
                                      </p:cBhvr>
                                      <p:to>
                                        <p:strVal val="visible"/>
                                      </p:to>
                                    </p:set>
                                    <p:animEffect transition="in" filter="fade">
                                      <p:cBhvr>
                                        <p:cTn id="47" dur="1"/>
                                        <p:tgtEl>
                                          <p:spTgt spid="6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97"/>
                                        </p:tgtEl>
                                        <p:attrNameLst>
                                          <p:attrName>style.visibility</p:attrName>
                                        </p:attrNameLst>
                                      </p:cBhvr>
                                      <p:to>
                                        <p:strVal val="visible"/>
                                      </p:to>
                                    </p:set>
                                    <p:animEffect transition="in" filter="fade">
                                      <p:cBhvr>
                                        <p:cTn id="52" dur="1"/>
                                        <p:tgtEl>
                                          <p:spTgt spid="69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94"/>
                                        </p:tgtEl>
                                        <p:attrNameLst>
                                          <p:attrName>style.visibility</p:attrName>
                                        </p:attrNameLst>
                                      </p:cBhvr>
                                      <p:to>
                                        <p:strVal val="visible"/>
                                      </p:to>
                                    </p:set>
                                    <p:animEffect transition="in" filter="fade">
                                      <p:cBhvr>
                                        <p:cTn id="57" dur="1000"/>
                                        <p:tgtEl>
                                          <p:spTgt spid="69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8"/>
                                        </p:tgtEl>
                                        <p:attrNameLst>
                                          <p:attrName>style.visibility</p:attrName>
                                        </p:attrNameLst>
                                      </p:cBhvr>
                                      <p:to>
                                        <p:strVal val="visible"/>
                                      </p:to>
                                    </p:set>
                                    <p:animEffect transition="in" filter="fade">
                                      <p:cBhvr>
                                        <p:cTn id="62" dur="1"/>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03" name="Google Shape;703;p1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loop &amp; List comprehension</a:t>
            </a:r>
            <a:endParaRPr/>
          </a:p>
        </p:txBody>
      </p:sp>
      <p:sp>
        <p:nvSpPr>
          <p:cNvPr id="704" name="Google Shape;704;p126"/>
          <p:cNvSpPr txBox="1">
            <a:spLocks noGrp="1"/>
          </p:cNvSpPr>
          <p:nvPr>
            <p:ph type="body" idx="1"/>
          </p:nvPr>
        </p:nvSpPr>
        <p:spPr>
          <a:xfrm>
            <a:off x="464100" y="4848463"/>
            <a:ext cx="8027700" cy="593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b="1">
                <a:solidFill>
                  <a:srgbClr val="4A86E8"/>
                </a:solidFill>
              </a:rPr>
              <a:t>List Comprehensions</a:t>
            </a:r>
            <a:r>
              <a:rPr lang="en">
                <a:solidFill>
                  <a:schemeClr val="dk1"/>
                </a:solidFill>
              </a:rPr>
              <a:t> are a compact way to create a new list from an existing one</a:t>
            </a:r>
            <a:endParaRPr>
              <a:solidFill>
                <a:schemeClr val="dk1"/>
              </a:solidFill>
            </a:endParaRPr>
          </a:p>
        </p:txBody>
      </p:sp>
      <p:sp>
        <p:nvSpPr>
          <p:cNvPr id="705" name="Google Shape;705;p126"/>
          <p:cNvSpPr txBox="1"/>
          <p:nvPr/>
        </p:nvSpPr>
        <p:spPr>
          <a:xfrm>
            <a:off x="2027900" y="2948700"/>
            <a:ext cx="4666200" cy="17811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result = []</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for </a:t>
            </a:r>
            <a:r>
              <a:rPr lang="en" sz="1800">
                <a:solidFill>
                  <a:schemeClr val="dk1"/>
                </a:solidFill>
                <a:latin typeface="Roboto Mono"/>
                <a:ea typeface="Roboto Mono"/>
                <a:cs typeface="Roboto Mono"/>
                <a:sym typeface="Roboto Mono"/>
              </a:rPr>
              <a:t>elem </a:t>
            </a:r>
            <a:r>
              <a:rPr lang="en" sz="1800" b="1">
                <a:solidFill>
                  <a:srgbClr val="FF9900"/>
                </a:solidFill>
                <a:latin typeface="Roboto Mono"/>
                <a:ea typeface="Roboto Mono"/>
                <a:cs typeface="Roboto Mono"/>
                <a:sym typeface="Roboto Mono"/>
              </a:rPr>
              <a:t>in </a:t>
            </a:r>
            <a:r>
              <a:rPr lang="en" sz="1800">
                <a:solidFill>
                  <a:schemeClr val="dk1"/>
                </a:solidFill>
                <a:latin typeface="Roboto Mono"/>
                <a:ea typeface="Roboto Mono"/>
                <a:cs typeface="Roboto Mono"/>
                <a:sym typeface="Roboto Mono"/>
              </a:rPr>
              <a:t>a_list: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 </a:t>
            </a:r>
            <a:r>
              <a:rPr lang="en" sz="1800">
                <a:solidFill>
                  <a:schemeClr val="dk1"/>
                </a:solidFill>
                <a:latin typeface="Roboto Mono"/>
                <a:ea typeface="Roboto Mono"/>
                <a:cs typeface="Roboto Mono"/>
                <a:sym typeface="Roboto Mono"/>
              </a:rPr>
              <a:t>elem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2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result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[elem * 2]</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result</a:t>
            </a:r>
            <a:endParaRPr sz="1800">
              <a:solidFill>
                <a:srgbClr val="000000"/>
              </a:solidFill>
              <a:latin typeface="Roboto Mono"/>
              <a:ea typeface="Roboto Mono"/>
              <a:cs typeface="Roboto Mono"/>
              <a:sym typeface="Roboto Mono"/>
            </a:endParaRPr>
          </a:p>
        </p:txBody>
      </p:sp>
      <p:sp>
        <p:nvSpPr>
          <p:cNvPr id="706" name="Google Shape;706;p126"/>
          <p:cNvSpPr txBox="1"/>
          <p:nvPr/>
        </p:nvSpPr>
        <p:spPr>
          <a:xfrm>
            <a:off x="696750" y="5640400"/>
            <a:ext cx="7750500" cy="4749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result = [elem</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2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elem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a_list </a:t>
            </a:r>
            <a:r>
              <a:rPr lang="en" sz="1800" b="1">
                <a:solidFill>
                  <a:srgbClr val="FF9900"/>
                </a:solidFill>
                <a:latin typeface="Roboto Mono"/>
                <a:ea typeface="Roboto Mono"/>
                <a:cs typeface="Roboto Mono"/>
                <a:sym typeface="Roboto Mono"/>
              </a:rPr>
              <a:t>if </a:t>
            </a:r>
            <a:r>
              <a:rPr lang="en" sz="1800">
                <a:solidFill>
                  <a:schemeClr val="dk1"/>
                </a:solidFill>
                <a:latin typeface="Roboto Mono"/>
                <a:ea typeface="Roboto Mono"/>
                <a:cs typeface="Roboto Mono"/>
                <a:sym typeface="Roboto Mono"/>
              </a:rPr>
              <a:t>elem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2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p:txBody>
      </p:sp>
      <p:sp>
        <p:nvSpPr>
          <p:cNvPr id="707" name="Google Shape;707;p126"/>
          <p:cNvSpPr txBox="1">
            <a:spLocks noGrp="1"/>
          </p:cNvSpPr>
          <p:nvPr>
            <p:ph type="body" idx="1"/>
          </p:nvPr>
        </p:nvSpPr>
        <p:spPr>
          <a:xfrm>
            <a:off x="464100" y="2355607"/>
            <a:ext cx="8520600" cy="593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b="1">
                <a:solidFill>
                  <a:srgbClr val="4A86E8"/>
                </a:solidFill>
              </a:rPr>
              <a:t>For loops</a:t>
            </a:r>
            <a:r>
              <a:rPr lang="en" i="1">
                <a:solidFill>
                  <a:schemeClr val="dk1"/>
                </a:solidFill>
              </a:rPr>
              <a:t> </a:t>
            </a:r>
            <a:r>
              <a:rPr lang="en">
                <a:solidFill>
                  <a:schemeClr val="dk1"/>
                </a:solidFill>
              </a:rPr>
              <a:t>are a convenient way to iterate through a list</a:t>
            </a:r>
            <a:endParaRPr>
              <a:solidFill>
                <a:schemeClr val="dk1"/>
              </a:solidFill>
            </a:endParaRPr>
          </a:p>
        </p:txBody>
      </p:sp>
      <p:sp>
        <p:nvSpPr>
          <p:cNvPr id="708" name="Google Shape;708;p126"/>
          <p:cNvSpPr txBox="1"/>
          <p:nvPr/>
        </p:nvSpPr>
        <p:spPr>
          <a:xfrm>
            <a:off x="464100" y="1356875"/>
            <a:ext cx="8716800" cy="10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Suppose that we’re given a list and want to make a new one where we double all the even elements of the original.</a:t>
            </a:r>
            <a:endParaRPr sz="20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1"/>
                                        <p:tgtEl>
                                          <p:spTgt spid="7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
                                        </p:tgtEl>
                                        <p:attrNameLst>
                                          <p:attrName>style.visibility</p:attrName>
                                        </p:attrNameLst>
                                      </p:cBhvr>
                                      <p:to>
                                        <p:strVal val="visible"/>
                                      </p:to>
                                    </p:set>
                                    <p:animEffect transition="in" filter="fade">
                                      <p:cBhvr>
                                        <p:cTn id="12" dur="1"/>
                                        <p:tgtEl>
                                          <p:spTgt spid="7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4"/>
                                        </p:tgtEl>
                                        <p:attrNameLst>
                                          <p:attrName>style.visibility</p:attrName>
                                        </p:attrNameLst>
                                      </p:cBhvr>
                                      <p:to>
                                        <p:strVal val="visible"/>
                                      </p:to>
                                    </p:set>
                                    <p:animEffect transition="in" filter="fade">
                                      <p:cBhvr>
                                        <p:cTn id="17" dur="1"/>
                                        <p:tgtEl>
                                          <p:spTgt spid="7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6"/>
                                        </p:tgtEl>
                                        <p:attrNameLst>
                                          <p:attrName>style.visibility</p:attrName>
                                        </p:attrNameLst>
                                      </p:cBhvr>
                                      <p:to>
                                        <p:strVal val="visible"/>
                                      </p:to>
                                    </p:set>
                                    <p:animEffect transition="in" filter="fade">
                                      <p:cBhvr>
                                        <p:cTn id="22" dur="1"/>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12"/>
        <p:cNvGrpSpPr/>
        <p:nvPr/>
      </p:nvGrpSpPr>
      <p:grpSpPr>
        <a:xfrm>
          <a:off x="0" y="0"/>
          <a:ext cx="0" cy="0"/>
          <a:chOff x="0" y="0"/>
          <a:chExt cx="0" cy="0"/>
        </a:xfrm>
      </p:grpSpPr>
      <p:sp>
        <p:nvSpPr>
          <p:cNvPr id="713" name="Google Shape;713;p127"/>
          <p:cNvSpPr txBox="1">
            <a:spLocks noGrp="1"/>
          </p:cNvSpPr>
          <p:nvPr>
            <p:ph type="title"/>
          </p:nvPr>
        </p:nvSpPr>
        <p:spPr>
          <a:xfrm>
            <a:off x="265500" y="174675"/>
            <a:ext cx="8683800" cy="68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Mutating a list vs. Creating a list</a:t>
            </a:r>
            <a:endParaRPr sz="2800"/>
          </a:p>
        </p:txBody>
      </p:sp>
      <p:sp>
        <p:nvSpPr>
          <p:cNvPr id="714" name="Google Shape;714;p127"/>
          <p:cNvSpPr txBox="1">
            <a:spLocks noGrp="1"/>
          </p:cNvSpPr>
          <p:nvPr>
            <p:ph type="body" idx="2"/>
          </p:nvPr>
        </p:nvSpPr>
        <p:spPr>
          <a:xfrm>
            <a:off x="4864150" y="1269283"/>
            <a:ext cx="3837000" cy="4926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2000"/>
              <a:t>Slicing</a:t>
            </a:r>
            <a:endParaRPr sz="2000"/>
          </a:p>
          <a:p>
            <a:pPr marL="914400" lvl="1" indent="-355600" algn="l" rtl="0">
              <a:lnSpc>
                <a:spcPct val="150000"/>
              </a:lnSpc>
              <a:spcBef>
                <a:spcPts val="0"/>
              </a:spcBef>
              <a:spcAft>
                <a:spcPts val="0"/>
              </a:spcAft>
              <a:buSzPts val="2000"/>
              <a:buChar char="○"/>
            </a:pPr>
            <a:r>
              <a:rPr lang="en" sz="2000"/>
              <a:t>lst[start:end:step]</a:t>
            </a:r>
            <a:endParaRPr sz="2000"/>
          </a:p>
          <a:p>
            <a:pPr marL="457200" lvl="0" indent="-355600" algn="l" rtl="0">
              <a:lnSpc>
                <a:spcPct val="150000"/>
              </a:lnSpc>
              <a:spcBef>
                <a:spcPts val="0"/>
              </a:spcBef>
              <a:spcAft>
                <a:spcPts val="0"/>
              </a:spcAft>
              <a:buSzPts val="2000"/>
              <a:buChar char="●"/>
            </a:pPr>
            <a:r>
              <a:rPr lang="en" sz="2000"/>
              <a:t>Shallow copying</a:t>
            </a:r>
            <a:endParaRPr sz="2000"/>
          </a:p>
          <a:p>
            <a:pPr marL="914400" lvl="1" indent="-355600" algn="l" rtl="0">
              <a:lnSpc>
                <a:spcPct val="150000"/>
              </a:lnSpc>
              <a:spcBef>
                <a:spcPts val="0"/>
              </a:spcBef>
              <a:spcAft>
                <a:spcPts val="0"/>
              </a:spcAft>
              <a:buSzPts val="2000"/>
              <a:buChar char="○"/>
            </a:pPr>
            <a:r>
              <a:rPr lang="en" sz="2000"/>
              <a:t>lst[:]</a:t>
            </a:r>
            <a:endParaRPr sz="2000"/>
          </a:p>
          <a:p>
            <a:pPr marL="457200" lvl="0" indent="-342900" algn="l" rtl="0">
              <a:lnSpc>
                <a:spcPct val="150000"/>
              </a:lnSpc>
              <a:spcBef>
                <a:spcPts val="0"/>
              </a:spcBef>
              <a:spcAft>
                <a:spcPts val="0"/>
              </a:spcAft>
              <a:buSzPts val="1800"/>
              <a:buChar char="●"/>
            </a:pPr>
            <a:r>
              <a:rPr lang="en" sz="2000"/>
              <a:t>Concatenating</a:t>
            </a:r>
            <a:endParaRPr sz="2000"/>
          </a:p>
          <a:p>
            <a:pPr marL="914400" lvl="1" indent="-317500" algn="l" rtl="0">
              <a:lnSpc>
                <a:spcPct val="150000"/>
              </a:lnSpc>
              <a:spcBef>
                <a:spcPts val="0"/>
              </a:spcBef>
              <a:spcAft>
                <a:spcPts val="0"/>
              </a:spcAft>
              <a:buSzPts val="1400"/>
              <a:buChar char="○"/>
            </a:pPr>
            <a:r>
              <a:rPr lang="en" sz="2000"/>
              <a:t>lst1 = lst1 + lst2</a:t>
            </a:r>
            <a:endParaRPr sz="2000"/>
          </a:p>
          <a:p>
            <a:pPr marL="457200" lvl="0" indent="-342900" algn="l" rtl="0">
              <a:lnSpc>
                <a:spcPct val="150000"/>
              </a:lnSpc>
              <a:spcBef>
                <a:spcPts val="0"/>
              </a:spcBef>
              <a:spcAft>
                <a:spcPts val="0"/>
              </a:spcAft>
              <a:buClr>
                <a:schemeClr val="dk1"/>
              </a:buClr>
              <a:buSzPts val="1800"/>
              <a:buChar char="●"/>
            </a:pPr>
            <a:r>
              <a:rPr lang="en" sz="2000">
                <a:solidFill>
                  <a:schemeClr val="dk1"/>
                </a:solidFill>
              </a:rPr>
              <a:t>List constructor</a:t>
            </a:r>
            <a:endParaRPr sz="2000">
              <a:solidFill>
                <a:schemeClr val="dk1"/>
              </a:solidFill>
            </a:endParaRPr>
          </a:p>
          <a:p>
            <a:pPr marL="914400" lvl="1" indent="-317500" algn="l" rtl="0">
              <a:lnSpc>
                <a:spcPct val="150000"/>
              </a:lnSpc>
              <a:spcBef>
                <a:spcPts val="0"/>
              </a:spcBef>
              <a:spcAft>
                <a:spcPts val="0"/>
              </a:spcAft>
              <a:buClr>
                <a:schemeClr val="dk1"/>
              </a:buClr>
              <a:buSzPts val="1400"/>
              <a:buChar char="○"/>
            </a:pPr>
            <a:r>
              <a:rPr lang="en" sz="2000">
                <a:solidFill>
                  <a:schemeClr val="dk1"/>
                </a:solidFill>
              </a:rPr>
              <a:t>lst2 = list(lst1)</a:t>
            </a:r>
            <a:endParaRPr sz="2000"/>
          </a:p>
          <a:p>
            <a:pPr marL="0" lvl="0" indent="0" algn="l" rtl="0">
              <a:lnSpc>
                <a:spcPct val="150000"/>
              </a:lnSpc>
              <a:spcBef>
                <a:spcPts val="1600"/>
              </a:spcBef>
              <a:spcAft>
                <a:spcPts val="1600"/>
              </a:spcAft>
              <a:buNone/>
            </a:pPr>
            <a:endParaRPr sz="2000">
              <a:highlight>
                <a:srgbClr val="C1D7E4"/>
              </a:highlight>
            </a:endParaRPr>
          </a:p>
        </p:txBody>
      </p:sp>
      <p:sp>
        <p:nvSpPr>
          <p:cNvPr id="715" name="Google Shape;715;p127"/>
          <p:cNvSpPr txBox="1">
            <a:spLocks noGrp="1"/>
          </p:cNvSpPr>
          <p:nvPr>
            <p:ph type="subTitle" idx="1"/>
          </p:nvPr>
        </p:nvSpPr>
        <p:spPr>
          <a:xfrm>
            <a:off x="265500" y="1374875"/>
            <a:ext cx="4163700" cy="47157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SzPts val="2100"/>
              <a:buChar char="●"/>
            </a:pPr>
            <a:r>
              <a:rPr lang="en"/>
              <a:t>lst.append(element)</a:t>
            </a:r>
            <a:endParaRPr/>
          </a:p>
          <a:p>
            <a:pPr marL="457200" lvl="0" indent="-361950" algn="l" rtl="0">
              <a:lnSpc>
                <a:spcPct val="150000"/>
              </a:lnSpc>
              <a:spcBef>
                <a:spcPts val="0"/>
              </a:spcBef>
              <a:spcAft>
                <a:spcPts val="0"/>
              </a:spcAft>
              <a:buSzPts val="2100"/>
              <a:buChar char="●"/>
            </a:pPr>
            <a:r>
              <a:rPr lang="en"/>
              <a:t>lst.extend(sequence)</a:t>
            </a:r>
            <a:endParaRPr/>
          </a:p>
          <a:p>
            <a:pPr marL="914400" lvl="1" indent="-361950" algn="l" rtl="0">
              <a:lnSpc>
                <a:spcPct val="150000"/>
              </a:lnSpc>
              <a:spcBef>
                <a:spcPts val="0"/>
              </a:spcBef>
              <a:spcAft>
                <a:spcPts val="0"/>
              </a:spcAft>
              <a:buClr>
                <a:schemeClr val="dk1"/>
              </a:buClr>
              <a:buSzPts val="2100"/>
              <a:buChar char="○"/>
            </a:pPr>
            <a:r>
              <a:rPr lang="en">
                <a:solidFill>
                  <a:schemeClr val="dk1"/>
                </a:solidFill>
              </a:rPr>
              <a:t>lst1 += lst2</a:t>
            </a:r>
            <a:endParaRPr/>
          </a:p>
          <a:p>
            <a:pPr marL="457200" lvl="0" indent="-361950" algn="l" rtl="0">
              <a:lnSpc>
                <a:spcPct val="150000"/>
              </a:lnSpc>
              <a:spcBef>
                <a:spcPts val="0"/>
              </a:spcBef>
              <a:spcAft>
                <a:spcPts val="0"/>
              </a:spcAft>
              <a:buSzPts val="2100"/>
              <a:buChar char="●"/>
            </a:pPr>
            <a:r>
              <a:rPr lang="en"/>
              <a:t>lst.insert(index, element)</a:t>
            </a:r>
            <a:endParaRPr/>
          </a:p>
          <a:p>
            <a:pPr marL="457200" lvl="0" indent="-361950" algn="l" rtl="0">
              <a:lnSpc>
                <a:spcPct val="150000"/>
              </a:lnSpc>
              <a:spcBef>
                <a:spcPts val="0"/>
              </a:spcBef>
              <a:spcAft>
                <a:spcPts val="0"/>
              </a:spcAft>
              <a:buSzPts val="2100"/>
              <a:buChar char="●"/>
            </a:pPr>
            <a:r>
              <a:rPr lang="en"/>
              <a:t>lst.remove(element)</a:t>
            </a:r>
            <a:endParaRPr/>
          </a:p>
          <a:p>
            <a:pPr marL="457200" lvl="0" indent="-361950" algn="l" rtl="0">
              <a:lnSpc>
                <a:spcPct val="150000"/>
              </a:lnSpc>
              <a:spcBef>
                <a:spcPts val="0"/>
              </a:spcBef>
              <a:spcAft>
                <a:spcPts val="0"/>
              </a:spcAft>
              <a:buSzPts val="2100"/>
              <a:buChar char="●"/>
            </a:pPr>
            <a:r>
              <a:rPr lang="en"/>
              <a:t>lst.pop(index)</a:t>
            </a:r>
            <a:endParaRPr/>
          </a:p>
          <a:p>
            <a:pPr marL="457200" lvl="0" indent="-361950" algn="l" rtl="0">
              <a:lnSpc>
                <a:spcPct val="150000"/>
              </a:lnSpc>
              <a:spcBef>
                <a:spcPts val="0"/>
              </a:spcBef>
              <a:spcAft>
                <a:spcPts val="0"/>
              </a:spcAft>
              <a:buSzPts val="2100"/>
              <a:buChar char="●"/>
            </a:pPr>
            <a:r>
              <a:rPr lang="en"/>
              <a:t>lst1[0:1] = lst2[0:5]</a:t>
            </a:r>
            <a:endParaRPr/>
          </a:p>
          <a:p>
            <a:pPr marL="914400" lvl="1" indent="-361950" algn="l" rtl="0">
              <a:lnSpc>
                <a:spcPct val="150000"/>
              </a:lnSpc>
              <a:spcBef>
                <a:spcPts val="0"/>
              </a:spcBef>
              <a:spcAft>
                <a:spcPts val="0"/>
              </a:spcAft>
              <a:buSzPts val="2100"/>
              <a:buChar char="○"/>
            </a:pPr>
            <a:r>
              <a:rPr lang="en"/>
              <a:t>replaces the 0-th box with 5 elements from lst2 </a:t>
            </a:r>
            <a:endParaRPr/>
          </a:p>
          <a:p>
            <a:pPr marL="457200" lvl="0" indent="-361950" algn="l" rtl="0">
              <a:lnSpc>
                <a:spcPct val="150000"/>
              </a:lnSpc>
              <a:spcBef>
                <a:spcPts val="0"/>
              </a:spcBef>
              <a:spcAft>
                <a:spcPts val="0"/>
              </a:spcAft>
              <a:buSzPts val="2100"/>
              <a:buChar char="●"/>
            </a:pPr>
            <a:r>
              <a:rPr lang="en"/>
              <a:t>All of above </a:t>
            </a:r>
            <a:r>
              <a:rPr lang="en" i="1"/>
              <a:t>except pop </a:t>
            </a:r>
            <a:r>
              <a:rPr lang="en"/>
              <a:t>return </a:t>
            </a:r>
            <a:r>
              <a:rPr lang="en" b="1"/>
              <a:t>None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sp>
        <p:nvSpPr>
          <p:cNvPr id="720" name="Google Shape;720;p128"/>
          <p:cNvSpPr txBox="1">
            <a:spLocks noGrp="1"/>
          </p:cNvSpPr>
          <p:nvPr>
            <p:ph type="title"/>
          </p:nvPr>
        </p:nvSpPr>
        <p:spPr>
          <a:xfrm>
            <a:off x="311700" y="176393"/>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21" name="Google Shape;721;p128"/>
          <p:cNvPicPr preferRelativeResize="0"/>
          <p:nvPr/>
        </p:nvPicPr>
        <p:blipFill>
          <a:blip r:embed="rId3">
            <a:alphaModFix/>
          </a:blip>
          <a:stretch>
            <a:fillRect/>
          </a:stretch>
        </p:blipFill>
        <p:spPr>
          <a:xfrm>
            <a:off x="646775" y="1032962"/>
            <a:ext cx="8195006" cy="1198387"/>
          </a:xfrm>
          <a:prstGeom prst="rect">
            <a:avLst/>
          </a:prstGeom>
          <a:noFill/>
          <a:ln>
            <a:noFill/>
          </a:ln>
        </p:spPr>
      </p:pic>
      <p:pic>
        <p:nvPicPr>
          <p:cNvPr id="722" name="Google Shape;722;p128"/>
          <p:cNvPicPr preferRelativeResize="0"/>
          <p:nvPr/>
        </p:nvPicPr>
        <p:blipFill>
          <a:blip r:embed="rId4">
            <a:alphaModFix/>
          </a:blip>
          <a:stretch>
            <a:fillRect/>
          </a:stretch>
        </p:blipFill>
        <p:spPr>
          <a:xfrm>
            <a:off x="887675" y="2340767"/>
            <a:ext cx="4663249" cy="814100"/>
          </a:xfrm>
          <a:prstGeom prst="rect">
            <a:avLst/>
          </a:prstGeom>
          <a:noFill/>
          <a:ln>
            <a:noFill/>
          </a:ln>
        </p:spPr>
      </p:pic>
      <p:cxnSp>
        <p:nvCxnSpPr>
          <p:cNvPr id="723" name="Google Shape;723;p128"/>
          <p:cNvCxnSpPr/>
          <p:nvPr/>
        </p:nvCxnSpPr>
        <p:spPr>
          <a:xfrm>
            <a:off x="646775" y="2285750"/>
            <a:ext cx="732300" cy="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27"/>
        <p:cNvGrpSpPr/>
        <p:nvPr/>
      </p:nvGrpSpPr>
      <p:grpSpPr>
        <a:xfrm>
          <a:off x="0" y="0"/>
          <a:ext cx="0" cy="0"/>
          <a:chOff x="0" y="0"/>
          <a:chExt cx="0" cy="0"/>
        </a:xfrm>
      </p:grpSpPr>
      <p:sp>
        <p:nvSpPr>
          <p:cNvPr id="728" name="Google Shape;728;p129"/>
          <p:cNvSpPr txBox="1">
            <a:spLocks noGrp="1"/>
          </p:cNvSpPr>
          <p:nvPr>
            <p:ph type="title"/>
          </p:nvPr>
        </p:nvSpPr>
        <p:spPr>
          <a:xfrm>
            <a:off x="311700" y="176393"/>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29" name="Google Shape;729;p129"/>
          <p:cNvPicPr preferRelativeResize="0"/>
          <p:nvPr/>
        </p:nvPicPr>
        <p:blipFill>
          <a:blip r:embed="rId3">
            <a:alphaModFix/>
          </a:blip>
          <a:stretch>
            <a:fillRect/>
          </a:stretch>
        </p:blipFill>
        <p:spPr>
          <a:xfrm>
            <a:off x="887675" y="2340767"/>
            <a:ext cx="4663249" cy="814100"/>
          </a:xfrm>
          <a:prstGeom prst="rect">
            <a:avLst/>
          </a:prstGeom>
          <a:noFill/>
          <a:ln>
            <a:noFill/>
          </a:ln>
        </p:spPr>
      </p:pic>
      <p:pic>
        <p:nvPicPr>
          <p:cNvPr id="730" name="Google Shape;730;p129"/>
          <p:cNvPicPr preferRelativeResize="0"/>
          <p:nvPr/>
        </p:nvPicPr>
        <p:blipFill rotWithShape="1">
          <a:blip r:embed="rId4">
            <a:alphaModFix/>
          </a:blip>
          <a:srcRect r="41503" b="80419"/>
          <a:stretch/>
        </p:blipFill>
        <p:spPr>
          <a:xfrm>
            <a:off x="944800" y="3465065"/>
            <a:ext cx="4630390" cy="1369678"/>
          </a:xfrm>
          <a:prstGeom prst="rect">
            <a:avLst/>
          </a:prstGeom>
          <a:noFill/>
          <a:ln>
            <a:noFill/>
          </a:ln>
        </p:spPr>
      </p:pic>
      <p:pic>
        <p:nvPicPr>
          <p:cNvPr id="731" name="Google Shape;731;p129"/>
          <p:cNvPicPr preferRelativeResize="0"/>
          <p:nvPr/>
        </p:nvPicPr>
        <p:blipFill rotWithShape="1">
          <a:blip r:embed="rId4">
            <a:alphaModFix/>
          </a:blip>
          <a:srcRect l="89427" b="80419"/>
          <a:stretch/>
        </p:blipFill>
        <p:spPr>
          <a:xfrm>
            <a:off x="5575194" y="3336925"/>
            <a:ext cx="836879" cy="1369678"/>
          </a:xfrm>
          <a:prstGeom prst="rect">
            <a:avLst/>
          </a:prstGeom>
          <a:noFill/>
          <a:ln>
            <a:noFill/>
          </a:ln>
        </p:spPr>
      </p:pic>
      <p:pic>
        <p:nvPicPr>
          <p:cNvPr id="732" name="Google Shape;732;p129"/>
          <p:cNvPicPr preferRelativeResize="0"/>
          <p:nvPr/>
        </p:nvPicPr>
        <p:blipFill>
          <a:blip r:embed="rId5">
            <a:alphaModFix/>
          </a:blip>
          <a:stretch>
            <a:fillRect/>
          </a:stretch>
        </p:blipFill>
        <p:spPr>
          <a:xfrm>
            <a:off x="646775" y="1032962"/>
            <a:ext cx="8195006" cy="1198387"/>
          </a:xfrm>
          <a:prstGeom prst="rect">
            <a:avLst/>
          </a:prstGeom>
          <a:noFill/>
          <a:ln>
            <a:noFill/>
          </a:ln>
        </p:spPr>
      </p:pic>
      <p:cxnSp>
        <p:nvCxnSpPr>
          <p:cNvPr id="733" name="Google Shape;733;p129"/>
          <p:cNvCxnSpPr/>
          <p:nvPr/>
        </p:nvCxnSpPr>
        <p:spPr>
          <a:xfrm>
            <a:off x="580175" y="3795113"/>
            <a:ext cx="732300" cy="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37"/>
        <p:cNvGrpSpPr/>
        <p:nvPr/>
      </p:nvGrpSpPr>
      <p:grpSpPr>
        <a:xfrm>
          <a:off x="0" y="0"/>
          <a:ext cx="0" cy="0"/>
          <a:chOff x="0" y="0"/>
          <a:chExt cx="0" cy="0"/>
        </a:xfrm>
      </p:grpSpPr>
      <p:sp>
        <p:nvSpPr>
          <p:cNvPr id="738" name="Google Shape;738;p130"/>
          <p:cNvSpPr txBox="1">
            <a:spLocks noGrp="1"/>
          </p:cNvSpPr>
          <p:nvPr>
            <p:ph type="title"/>
          </p:nvPr>
        </p:nvSpPr>
        <p:spPr>
          <a:xfrm>
            <a:off x="311700" y="176393"/>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39" name="Google Shape;739;p130"/>
          <p:cNvPicPr preferRelativeResize="0"/>
          <p:nvPr/>
        </p:nvPicPr>
        <p:blipFill>
          <a:blip r:embed="rId3">
            <a:alphaModFix/>
          </a:blip>
          <a:stretch>
            <a:fillRect/>
          </a:stretch>
        </p:blipFill>
        <p:spPr>
          <a:xfrm>
            <a:off x="887675" y="2340767"/>
            <a:ext cx="4663249" cy="814100"/>
          </a:xfrm>
          <a:prstGeom prst="rect">
            <a:avLst/>
          </a:prstGeom>
          <a:noFill/>
          <a:ln>
            <a:noFill/>
          </a:ln>
        </p:spPr>
      </p:pic>
      <p:pic>
        <p:nvPicPr>
          <p:cNvPr id="740" name="Google Shape;740;p130"/>
          <p:cNvPicPr preferRelativeResize="0"/>
          <p:nvPr/>
        </p:nvPicPr>
        <p:blipFill rotWithShape="1">
          <a:blip r:embed="rId4">
            <a:alphaModFix/>
          </a:blip>
          <a:srcRect r="41503" b="80419"/>
          <a:stretch/>
        </p:blipFill>
        <p:spPr>
          <a:xfrm>
            <a:off x="944800" y="3465065"/>
            <a:ext cx="4630390" cy="1369678"/>
          </a:xfrm>
          <a:prstGeom prst="rect">
            <a:avLst/>
          </a:prstGeom>
          <a:noFill/>
          <a:ln>
            <a:noFill/>
          </a:ln>
        </p:spPr>
      </p:pic>
      <p:pic>
        <p:nvPicPr>
          <p:cNvPr id="741" name="Google Shape;741;p130"/>
          <p:cNvPicPr preferRelativeResize="0"/>
          <p:nvPr/>
        </p:nvPicPr>
        <p:blipFill rotWithShape="1">
          <a:blip r:embed="rId4">
            <a:alphaModFix/>
          </a:blip>
          <a:srcRect b="80419"/>
          <a:stretch/>
        </p:blipFill>
        <p:spPr>
          <a:xfrm>
            <a:off x="944800" y="4947171"/>
            <a:ext cx="7915501" cy="1369678"/>
          </a:xfrm>
          <a:prstGeom prst="rect">
            <a:avLst/>
          </a:prstGeom>
          <a:noFill/>
          <a:ln>
            <a:noFill/>
          </a:ln>
        </p:spPr>
      </p:pic>
      <p:pic>
        <p:nvPicPr>
          <p:cNvPr id="742" name="Google Shape;742;p130"/>
          <p:cNvPicPr preferRelativeResize="0"/>
          <p:nvPr/>
        </p:nvPicPr>
        <p:blipFill rotWithShape="1">
          <a:blip r:embed="rId4">
            <a:alphaModFix/>
          </a:blip>
          <a:srcRect l="89427" b="80419"/>
          <a:stretch/>
        </p:blipFill>
        <p:spPr>
          <a:xfrm>
            <a:off x="5575194" y="3336925"/>
            <a:ext cx="836879" cy="1369678"/>
          </a:xfrm>
          <a:prstGeom prst="rect">
            <a:avLst/>
          </a:prstGeom>
          <a:noFill/>
          <a:ln>
            <a:noFill/>
          </a:ln>
        </p:spPr>
      </p:pic>
      <p:pic>
        <p:nvPicPr>
          <p:cNvPr id="743" name="Google Shape;743;p130"/>
          <p:cNvPicPr preferRelativeResize="0"/>
          <p:nvPr/>
        </p:nvPicPr>
        <p:blipFill>
          <a:blip r:embed="rId5">
            <a:alphaModFix/>
          </a:blip>
          <a:stretch>
            <a:fillRect/>
          </a:stretch>
        </p:blipFill>
        <p:spPr>
          <a:xfrm>
            <a:off x="646775" y="1032962"/>
            <a:ext cx="8195006" cy="1198387"/>
          </a:xfrm>
          <a:prstGeom prst="rect">
            <a:avLst/>
          </a:prstGeom>
          <a:noFill/>
          <a:ln>
            <a:noFill/>
          </a:ln>
        </p:spPr>
      </p:pic>
      <p:cxnSp>
        <p:nvCxnSpPr>
          <p:cNvPr id="744" name="Google Shape;744;p130"/>
          <p:cNvCxnSpPr/>
          <p:nvPr/>
        </p:nvCxnSpPr>
        <p:spPr>
          <a:xfrm>
            <a:off x="593500" y="5521650"/>
            <a:ext cx="732300" cy="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48"/>
        <p:cNvGrpSpPr/>
        <p:nvPr/>
      </p:nvGrpSpPr>
      <p:grpSpPr>
        <a:xfrm>
          <a:off x="0" y="0"/>
          <a:ext cx="0" cy="0"/>
          <a:chOff x="0" y="0"/>
          <a:chExt cx="0" cy="0"/>
        </a:xfrm>
      </p:grpSpPr>
      <p:sp>
        <p:nvSpPr>
          <p:cNvPr id="749" name="Google Shape;749;p1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50" name="Google Shape;750;p131"/>
          <p:cNvPicPr preferRelativeResize="0"/>
          <p:nvPr/>
        </p:nvPicPr>
        <p:blipFill>
          <a:blip r:embed="rId3">
            <a:alphaModFix/>
          </a:blip>
          <a:stretch>
            <a:fillRect/>
          </a:stretch>
        </p:blipFill>
        <p:spPr>
          <a:xfrm>
            <a:off x="349500" y="1587050"/>
            <a:ext cx="4861874" cy="1324650"/>
          </a:xfrm>
          <a:prstGeom prst="rect">
            <a:avLst/>
          </a:prstGeom>
          <a:noFill/>
          <a:ln>
            <a:noFill/>
          </a:ln>
        </p:spPr>
      </p:pic>
      <p:cxnSp>
        <p:nvCxnSpPr>
          <p:cNvPr id="751" name="Google Shape;751;p131"/>
          <p:cNvCxnSpPr/>
          <p:nvPr/>
        </p:nvCxnSpPr>
        <p:spPr>
          <a:xfrm>
            <a:off x="127425" y="1471663"/>
            <a:ext cx="732300" cy="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55"/>
        <p:cNvGrpSpPr/>
        <p:nvPr/>
      </p:nvGrpSpPr>
      <p:grpSpPr>
        <a:xfrm>
          <a:off x="0" y="0"/>
          <a:ext cx="0" cy="0"/>
          <a:chOff x="0" y="0"/>
          <a:chExt cx="0" cy="0"/>
        </a:xfrm>
      </p:grpSpPr>
      <p:sp>
        <p:nvSpPr>
          <p:cNvPr id="756" name="Google Shape;756;p1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57" name="Google Shape;757;p132"/>
          <p:cNvPicPr preferRelativeResize="0"/>
          <p:nvPr/>
        </p:nvPicPr>
        <p:blipFill rotWithShape="1">
          <a:blip r:embed="rId3">
            <a:alphaModFix/>
          </a:blip>
          <a:srcRect t="29509" r="26448" b="59397"/>
          <a:stretch/>
        </p:blipFill>
        <p:spPr>
          <a:xfrm>
            <a:off x="1574538" y="2211239"/>
            <a:ext cx="5038761" cy="770942"/>
          </a:xfrm>
          <a:prstGeom prst="rect">
            <a:avLst/>
          </a:prstGeom>
          <a:noFill/>
          <a:ln>
            <a:noFill/>
          </a:ln>
        </p:spPr>
      </p:pic>
      <p:pic>
        <p:nvPicPr>
          <p:cNvPr id="758" name="Google Shape;758;p132"/>
          <p:cNvPicPr preferRelativeResize="0"/>
          <p:nvPr/>
        </p:nvPicPr>
        <p:blipFill rotWithShape="1">
          <a:blip r:embed="rId4">
            <a:alphaModFix/>
          </a:blip>
          <a:srcRect l="9361" r="27254" b="55869"/>
          <a:stretch/>
        </p:blipFill>
        <p:spPr>
          <a:xfrm>
            <a:off x="763725" y="1670676"/>
            <a:ext cx="3019006" cy="580776"/>
          </a:xfrm>
          <a:prstGeom prst="rect">
            <a:avLst/>
          </a:prstGeom>
          <a:noFill/>
          <a:ln>
            <a:noFill/>
          </a:ln>
        </p:spPr>
      </p:pic>
      <p:cxnSp>
        <p:nvCxnSpPr>
          <p:cNvPr id="759" name="Google Shape;759;p132"/>
          <p:cNvCxnSpPr/>
          <p:nvPr/>
        </p:nvCxnSpPr>
        <p:spPr>
          <a:xfrm>
            <a:off x="31425" y="1819675"/>
            <a:ext cx="732300" cy="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“Building Blocks” of Programs</a:t>
            </a:r>
            <a:endParaRPr/>
          </a:p>
        </p:txBody>
      </p:sp>
      <p:pic>
        <p:nvPicPr>
          <p:cNvPr id="143" name="Google Shape;143;p34"/>
          <p:cNvPicPr preferRelativeResize="0"/>
          <p:nvPr/>
        </p:nvPicPr>
        <p:blipFill>
          <a:blip r:embed="rId3">
            <a:alphaModFix/>
          </a:blip>
          <a:stretch>
            <a:fillRect/>
          </a:stretch>
        </p:blipFill>
        <p:spPr>
          <a:xfrm>
            <a:off x="311700" y="2333100"/>
            <a:ext cx="4145850" cy="1746950"/>
          </a:xfrm>
          <a:prstGeom prst="rect">
            <a:avLst/>
          </a:prstGeom>
          <a:noFill/>
          <a:ln>
            <a:noFill/>
          </a:ln>
        </p:spPr>
      </p:pic>
      <p:pic>
        <p:nvPicPr>
          <p:cNvPr id="144" name="Google Shape;144;p34"/>
          <p:cNvPicPr preferRelativeResize="0"/>
          <p:nvPr/>
        </p:nvPicPr>
        <p:blipFill>
          <a:blip r:embed="rId4">
            <a:alphaModFix/>
          </a:blip>
          <a:stretch>
            <a:fillRect/>
          </a:stretch>
        </p:blipFill>
        <p:spPr>
          <a:xfrm>
            <a:off x="1390750" y="4538175"/>
            <a:ext cx="2457450" cy="1276350"/>
          </a:xfrm>
          <a:prstGeom prst="rect">
            <a:avLst/>
          </a:prstGeom>
          <a:noFill/>
          <a:ln>
            <a:noFill/>
          </a:ln>
        </p:spPr>
      </p:pic>
      <p:pic>
        <p:nvPicPr>
          <p:cNvPr id="145" name="Google Shape;145;p34"/>
          <p:cNvPicPr preferRelativeResize="0"/>
          <p:nvPr/>
        </p:nvPicPr>
        <p:blipFill>
          <a:blip r:embed="rId5">
            <a:alphaModFix/>
          </a:blip>
          <a:stretch>
            <a:fillRect/>
          </a:stretch>
        </p:blipFill>
        <p:spPr>
          <a:xfrm>
            <a:off x="5834700" y="1764413"/>
            <a:ext cx="2457450" cy="1913182"/>
          </a:xfrm>
          <a:prstGeom prst="rect">
            <a:avLst/>
          </a:prstGeom>
          <a:noFill/>
          <a:ln>
            <a:noFill/>
          </a:ln>
        </p:spPr>
      </p:pic>
      <p:pic>
        <p:nvPicPr>
          <p:cNvPr id="146" name="Google Shape;146;p34"/>
          <p:cNvPicPr preferRelativeResize="0"/>
          <p:nvPr/>
        </p:nvPicPr>
        <p:blipFill>
          <a:blip r:embed="rId6">
            <a:alphaModFix/>
          </a:blip>
          <a:stretch>
            <a:fillRect/>
          </a:stretch>
        </p:blipFill>
        <p:spPr>
          <a:xfrm>
            <a:off x="6166446" y="3901346"/>
            <a:ext cx="1793974" cy="1913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1"/>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1"/>
                                        <p:tgtEl>
                                          <p:spTgt spid="1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1"/>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63"/>
        <p:cNvGrpSpPr/>
        <p:nvPr/>
      </p:nvGrpSpPr>
      <p:grpSpPr>
        <a:xfrm>
          <a:off x="0" y="0"/>
          <a:ext cx="0" cy="0"/>
          <a:chOff x="0" y="0"/>
          <a:chExt cx="0" cy="0"/>
        </a:xfrm>
      </p:grpSpPr>
      <p:sp>
        <p:nvSpPr>
          <p:cNvPr id="764" name="Google Shape;764;p13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65" name="Google Shape;765;p133"/>
          <p:cNvPicPr preferRelativeResize="0"/>
          <p:nvPr/>
        </p:nvPicPr>
        <p:blipFill rotWithShape="1">
          <a:blip r:embed="rId3">
            <a:alphaModFix/>
          </a:blip>
          <a:srcRect t="29509" r="26448" b="59397"/>
          <a:stretch/>
        </p:blipFill>
        <p:spPr>
          <a:xfrm>
            <a:off x="1574538" y="2211239"/>
            <a:ext cx="5038761" cy="770942"/>
          </a:xfrm>
          <a:prstGeom prst="rect">
            <a:avLst/>
          </a:prstGeom>
          <a:noFill/>
          <a:ln>
            <a:noFill/>
          </a:ln>
        </p:spPr>
      </p:pic>
      <p:sp>
        <p:nvSpPr>
          <p:cNvPr id="766" name="Google Shape;766;p133"/>
          <p:cNvSpPr txBox="1"/>
          <p:nvPr/>
        </p:nvSpPr>
        <p:spPr>
          <a:xfrm>
            <a:off x="130150" y="2119867"/>
            <a:ext cx="3672000" cy="9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Mono"/>
                <a:ea typeface="Roboto Mono"/>
                <a:cs typeface="Roboto Mono"/>
                <a:sym typeface="Roboto Mono"/>
              </a:rPr>
              <a:t>eval operand:</a:t>
            </a:r>
            <a:endParaRPr sz="1300">
              <a:latin typeface="Roboto Mono"/>
              <a:ea typeface="Roboto Mono"/>
              <a:cs typeface="Roboto Mono"/>
              <a:sym typeface="Roboto Mono"/>
            </a:endParaRPr>
          </a:p>
          <a:p>
            <a:pPr marL="457200" lvl="0" indent="0" algn="l" rtl="0">
              <a:spcBef>
                <a:spcPts val="0"/>
              </a:spcBef>
              <a:spcAft>
                <a:spcPts val="0"/>
              </a:spcAft>
              <a:buNone/>
            </a:pPr>
            <a:r>
              <a:rPr lang="en" sz="1300">
                <a:latin typeface="Roboto Mono"/>
                <a:ea typeface="Roboto Mono"/>
                <a:cs typeface="Roboto Mono"/>
                <a:sym typeface="Roboto Mono"/>
              </a:rPr>
              <a:t>  t.append( t [ </a:t>
            </a:r>
            <a:r>
              <a:rPr lang="en" sz="1300">
                <a:solidFill>
                  <a:srgbClr val="4A86E8"/>
                </a:solidFill>
                <a:latin typeface="Roboto Mono"/>
                <a:ea typeface="Roboto Mono"/>
                <a:cs typeface="Roboto Mono"/>
                <a:sym typeface="Roboto Mono"/>
              </a:rPr>
              <a:t>1  </a:t>
            </a:r>
            <a:r>
              <a:rPr lang="en" sz="1300">
                <a:solidFill>
                  <a:schemeClr val="dk1"/>
                </a:solidFill>
                <a:latin typeface="Roboto Mono"/>
                <a:ea typeface="Roboto Mono"/>
                <a:cs typeface="Roboto Mono"/>
                <a:sym typeface="Roboto Mono"/>
              </a:rPr>
              <a:t>: t [</a:t>
            </a:r>
            <a:r>
              <a:rPr lang="en" sz="1300">
                <a:solidFill>
                  <a:srgbClr val="4A86E8"/>
                </a:solidFill>
                <a:latin typeface="Roboto Mono"/>
                <a:ea typeface="Roboto Mono"/>
                <a:cs typeface="Roboto Mono"/>
                <a:sym typeface="Roboto Mono"/>
              </a:rPr>
              <a:t>1</a:t>
            </a:r>
            <a:r>
              <a:rPr lang="en" sz="1300">
                <a:solidFill>
                  <a:schemeClr val="dk1"/>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marL="457200" lvl="0" indent="0" algn="l" rtl="0">
              <a:spcBef>
                <a:spcPts val="0"/>
              </a:spcBef>
              <a:spcAft>
                <a:spcPts val="0"/>
              </a:spcAft>
              <a:buNone/>
            </a:pPr>
            <a:endParaRPr sz="1300">
              <a:solidFill>
                <a:schemeClr val="dk1"/>
              </a:solidFill>
              <a:latin typeface="Roboto Mono"/>
              <a:ea typeface="Roboto Mono"/>
              <a:cs typeface="Roboto Mono"/>
              <a:sym typeface="Roboto Mono"/>
            </a:endParaRPr>
          </a:p>
          <a:p>
            <a:pPr marL="457200" lvl="0" indent="0" algn="l" rtl="0">
              <a:spcBef>
                <a:spcPts val="0"/>
              </a:spcBef>
              <a:spcAft>
                <a:spcPts val="0"/>
              </a:spcAft>
              <a:buNone/>
            </a:pPr>
            <a:r>
              <a:rPr lang="en" sz="1300">
                <a:solidFill>
                  <a:schemeClr val="dk1"/>
                </a:solidFill>
                <a:latin typeface="Roboto Mono"/>
                <a:ea typeface="Roboto Mono"/>
                <a:cs typeface="Roboto Mono"/>
                <a:sym typeface="Roboto Mono"/>
              </a:rPr>
              <a:t>  t.append( t [ </a:t>
            </a:r>
            <a:r>
              <a:rPr lang="en" sz="1300">
                <a:solidFill>
                  <a:srgbClr val="4A86E8"/>
                </a:solidFill>
                <a:latin typeface="Roboto Mono"/>
                <a:ea typeface="Roboto Mono"/>
                <a:cs typeface="Roboto Mono"/>
                <a:sym typeface="Roboto Mono"/>
              </a:rPr>
              <a:t>1  </a:t>
            </a:r>
            <a:r>
              <a:rPr lang="en" sz="13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 </a:t>
            </a:r>
            <a:r>
              <a:rPr lang="en" sz="1300">
                <a:solidFill>
                  <a:schemeClr val="dk1"/>
                </a:solidFill>
                <a:latin typeface="Roboto Mono"/>
                <a:ea typeface="Roboto Mono"/>
                <a:cs typeface="Roboto Mono"/>
                <a:sym typeface="Roboto Mono"/>
              </a:rPr>
              <a:t> </a:t>
            </a:r>
            <a:r>
              <a:rPr lang="en" sz="1300">
                <a:solidFill>
                  <a:srgbClr val="4A86E8"/>
                </a:solidFill>
                <a:latin typeface="Roboto Mono"/>
                <a:ea typeface="Roboto Mono"/>
                <a:cs typeface="Roboto Mono"/>
                <a:sym typeface="Roboto Mono"/>
              </a:rPr>
              <a:t>2 </a:t>
            </a:r>
            <a:r>
              <a:rPr lang="en" sz="1300">
                <a:solidFill>
                  <a:schemeClr val="dk1"/>
                </a:solidFill>
                <a:latin typeface="Roboto Mono"/>
                <a:ea typeface="Roboto Mono"/>
                <a:cs typeface="Roboto Mono"/>
                <a:sym typeface="Roboto Mono"/>
              </a:rPr>
              <a:t>   ])</a:t>
            </a:r>
            <a:endParaRPr sz="1300">
              <a:solidFill>
                <a:srgbClr val="4A86E8"/>
              </a:solidFill>
              <a:latin typeface="Roboto Mono"/>
              <a:ea typeface="Roboto Mono"/>
              <a:cs typeface="Roboto Mono"/>
              <a:sym typeface="Roboto Mono"/>
            </a:endParaRPr>
          </a:p>
          <a:p>
            <a:pPr marL="457200" lvl="0" indent="0" algn="l" rtl="0">
              <a:spcBef>
                <a:spcPts val="0"/>
              </a:spcBef>
              <a:spcAft>
                <a:spcPts val="0"/>
              </a:spcAft>
              <a:buNone/>
            </a:pPr>
            <a:endParaRPr sz="1300">
              <a:solidFill>
                <a:schemeClr val="dk1"/>
              </a:solidFill>
              <a:latin typeface="Roboto Mono"/>
              <a:ea typeface="Roboto Mono"/>
              <a:cs typeface="Roboto Mono"/>
              <a:sym typeface="Roboto Mono"/>
            </a:endParaRPr>
          </a:p>
          <a:p>
            <a:pPr marL="457200" lvl="0" indent="0" algn="l" rtl="0">
              <a:spcBef>
                <a:spcPts val="0"/>
              </a:spcBef>
              <a:spcAft>
                <a:spcPts val="0"/>
              </a:spcAft>
              <a:buNone/>
            </a:pPr>
            <a:r>
              <a:rPr lang="en" sz="1300">
                <a:solidFill>
                  <a:schemeClr val="dk1"/>
                </a:solidFill>
                <a:latin typeface="Roboto Mono"/>
                <a:ea typeface="Roboto Mono"/>
                <a:cs typeface="Roboto Mono"/>
                <a:sym typeface="Roboto Mono"/>
              </a:rPr>
              <a:t>  t.append(        </a:t>
            </a:r>
            <a:r>
              <a:rPr lang="en" sz="1300">
                <a:solidFill>
                  <a:srgbClr val="4A86E8"/>
                </a:solidFill>
                <a:latin typeface="Roboto Mono"/>
                <a:ea typeface="Roboto Mono"/>
                <a:cs typeface="Roboto Mono"/>
                <a:sym typeface="Roboto Mono"/>
              </a:rPr>
              <a:t>[2]       </a:t>
            </a:r>
            <a:r>
              <a:rPr lang="en" sz="1300">
                <a:solidFill>
                  <a:schemeClr val="dk1"/>
                </a:solidFill>
                <a:latin typeface="Roboto Mono"/>
                <a:ea typeface="Roboto Mono"/>
                <a:cs typeface="Roboto Mono"/>
                <a:sym typeface="Roboto Mono"/>
              </a:rPr>
              <a:t>)</a:t>
            </a:r>
            <a:endParaRPr sz="1300">
              <a:solidFill>
                <a:srgbClr val="4A86E8"/>
              </a:solidFill>
              <a:latin typeface="Roboto Mono"/>
              <a:ea typeface="Roboto Mono"/>
              <a:cs typeface="Roboto Mono"/>
              <a:sym typeface="Roboto Mono"/>
            </a:endParaRPr>
          </a:p>
          <a:p>
            <a:pPr marL="457200" lvl="0" indent="0" algn="l" rtl="0">
              <a:spcBef>
                <a:spcPts val="0"/>
              </a:spcBef>
              <a:spcAft>
                <a:spcPts val="0"/>
              </a:spcAft>
              <a:buNone/>
            </a:pPr>
            <a:endParaRPr sz="1300">
              <a:solidFill>
                <a:schemeClr val="dk1"/>
              </a:solidFill>
              <a:latin typeface="Roboto Mono"/>
              <a:ea typeface="Roboto Mono"/>
              <a:cs typeface="Roboto Mono"/>
              <a:sym typeface="Roboto Mono"/>
            </a:endParaRPr>
          </a:p>
        </p:txBody>
      </p:sp>
      <p:sp>
        <p:nvSpPr>
          <p:cNvPr id="767" name="Google Shape;767;p133"/>
          <p:cNvSpPr/>
          <p:nvPr/>
        </p:nvSpPr>
        <p:spPr>
          <a:xfrm rot="5400000">
            <a:off x="2242525" y="2158000"/>
            <a:ext cx="166500" cy="353400"/>
          </a:xfrm>
          <a:prstGeom prst="rightBrace">
            <a:avLst>
              <a:gd name="adj1" fmla="val 8333"/>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8" name="Google Shape;768;p133"/>
          <p:cNvPicPr preferRelativeResize="0"/>
          <p:nvPr/>
        </p:nvPicPr>
        <p:blipFill rotWithShape="1">
          <a:blip r:embed="rId4">
            <a:alphaModFix/>
          </a:blip>
          <a:srcRect l="9361" r="27254" b="55869"/>
          <a:stretch/>
        </p:blipFill>
        <p:spPr>
          <a:xfrm>
            <a:off x="763725" y="1615416"/>
            <a:ext cx="3019006" cy="580776"/>
          </a:xfrm>
          <a:prstGeom prst="rect">
            <a:avLst/>
          </a:prstGeom>
          <a:noFill/>
          <a:ln>
            <a:noFill/>
          </a:ln>
        </p:spPr>
      </p:pic>
      <p:sp>
        <p:nvSpPr>
          <p:cNvPr id="769" name="Google Shape;769;p133"/>
          <p:cNvSpPr/>
          <p:nvPr/>
        </p:nvSpPr>
        <p:spPr>
          <a:xfrm rot="5400000">
            <a:off x="3043524" y="2158000"/>
            <a:ext cx="166500" cy="353400"/>
          </a:xfrm>
          <a:prstGeom prst="rightBrace">
            <a:avLst>
              <a:gd name="adj1" fmla="val 8333"/>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3"/>
          <p:cNvSpPr/>
          <p:nvPr/>
        </p:nvSpPr>
        <p:spPr>
          <a:xfrm rot="5400000">
            <a:off x="2922029" y="2549621"/>
            <a:ext cx="166500" cy="353400"/>
          </a:xfrm>
          <a:prstGeom prst="rightBrace">
            <a:avLst>
              <a:gd name="adj1" fmla="val 8333"/>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3"/>
          <p:cNvSpPr/>
          <p:nvPr/>
        </p:nvSpPr>
        <p:spPr>
          <a:xfrm rot="5400000">
            <a:off x="2605860" y="2345285"/>
            <a:ext cx="165300" cy="1554000"/>
          </a:xfrm>
          <a:prstGeom prst="rightBrace">
            <a:avLst>
              <a:gd name="adj1" fmla="val 0"/>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1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 (Fall 2016)</a:t>
            </a:r>
            <a:endParaRPr/>
          </a:p>
        </p:txBody>
      </p:sp>
      <p:pic>
        <p:nvPicPr>
          <p:cNvPr id="777" name="Google Shape;777;p134"/>
          <p:cNvPicPr preferRelativeResize="0"/>
          <p:nvPr/>
        </p:nvPicPr>
        <p:blipFill rotWithShape="1">
          <a:blip r:embed="rId3">
            <a:alphaModFix/>
          </a:blip>
          <a:srcRect t="21021" b="59397"/>
          <a:stretch/>
        </p:blipFill>
        <p:spPr>
          <a:xfrm>
            <a:off x="439925" y="4314725"/>
            <a:ext cx="7831725" cy="1506325"/>
          </a:xfrm>
          <a:prstGeom prst="rect">
            <a:avLst/>
          </a:prstGeom>
          <a:noFill/>
          <a:ln>
            <a:noFill/>
          </a:ln>
        </p:spPr>
      </p:pic>
      <p:pic>
        <p:nvPicPr>
          <p:cNvPr id="778" name="Google Shape;778;p134"/>
          <p:cNvPicPr preferRelativeResize="0"/>
          <p:nvPr/>
        </p:nvPicPr>
        <p:blipFill rotWithShape="1">
          <a:blip r:embed="rId3">
            <a:alphaModFix/>
          </a:blip>
          <a:srcRect t="29509" r="26448" b="59397"/>
          <a:stretch/>
        </p:blipFill>
        <p:spPr>
          <a:xfrm>
            <a:off x="1574538" y="2211239"/>
            <a:ext cx="5038761" cy="770942"/>
          </a:xfrm>
          <a:prstGeom prst="rect">
            <a:avLst/>
          </a:prstGeom>
          <a:noFill/>
          <a:ln>
            <a:noFill/>
          </a:ln>
        </p:spPr>
      </p:pic>
      <p:sp>
        <p:nvSpPr>
          <p:cNvPr id="779" name="Google Shape;779;p134"/>
          <p:cNvSpPr txBox="1"/>
          <p:nvPr/>
        </p:nvSpPr>
        <p:spPr>
          <a:xfrm>
            <a:off x="130150" y="2119867"/>
            <a:ext cx="3672000" cy="9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Mono"/>
                <a:ea typeface="Roboto Mono"/>
                <a:cs typeface="Roboto Mono"/>
                <a:sym typeface="Roboto Mono"/>
              </a:rPr>
              <a:t>eval operand:</a:t>
            </a:r>
            <a:endParaRPr sz="1300">
              <a:latin typeface="Roboto Mono"/>
              <a:ea typeface="Roboto Mono"/>
              <a:cs typeface="Roboto Mono"/>
              <a:sym typeface="Roboto Mono"/>
            </a:endParaRPr>
          </a:p>
          <a:p>
            <a:pPr marL="457200" lvl="0" indent="0" algn="l" rtl="0">
              <a:spcBef>
                <a:spcPts val="0"/>
              </a:spcBef>
              <a:spcAft>
                <a:spcPts val="0"/>
              </a:spcAft>
              <a:buNone/>
            </a:pPr>
            <a:r>
              <a:rPr lang="en" sz="1300">
                <a:latin typeface="Roboto Mono"/>
                <a:ea typeface="Roboto Mono"/>
                <a:cs typeface="Roboto Mono"/>
                <a:sym typeface="Roboto Mono"/>
              </a:rPr>
              <a:t>  t.append( t [ </a:t>
            </a:r>
            <a:r>
              <a:rPr lang="en" sz="1300">
                <a:solidFill>
                  <a:srgbClr val="4A86E8"/>
                </a:solidFill>
                <a:latin typeface="Roboto Mono"/>
                <a:ea typeface="Roboto Mono"/>
                <a:cs typeface="Roboto Mono"/>
                <a:sym typeface="Roboto Mono"/>
              </a:rPr>
              <a:t>1  </a:t>
            </a:r>
            <a:r>
              <a:rPr lang="en" sz="1300">
                <a:solidFill>
                  <a:schemeClr val="dk1"/>
                </a:solidFill>
                <a:latin typeface="Roboto Mono"/>
                <a:ea typeface="Roboto Mono"/>
                <a:cs typeface="Roboto Mono"/>
                <a:sym typeface="Roboto Mono"/>
              </a:rPr>
              <a:t>: t [</a:t>
            </a:r>
            <a:r>
              <a:rPr lang="en" sz="1300">
                <a:solidFill>
                  <a:srgbClr val="4A86E8"/>
                </a:solidFill>
                <a:latin typeface="Roboto Mono"/>
                <a:ea typeface="Roboto Mono"/>
                <a:cs typeface="Roboto Mono"/>
                <a:sym typeface="Roboto Mono"/>
              </a:rPr>
              <a:t>1</a:t>
            </a:r>
            <a:r>
              <a:rPr lang="en" sz="1300">
                <a:solidFill>
                  <a:schemeClr val="dk1"/>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marL="457200" lvl="0" indent="0" algn="l" rtl="0">
              <a:spcBef>
                <a:spcPts val="0"/>
              </a:spcBef>
              <a:spcAft>
                <a:spcPts val="0"/>
              </a:spcAft>
              <a:buNone/>
            </a:pPr>
            <a:endParaRPr sz="1300">
              <a:solidFill>
                <a:schemeClr val="dk1"/>
              </a:solidFill>
              <a:latin typeface="Roboto Mono"/>
              <a:ea typeface="Roboto Mono"/>
              <a:cs typeface="Roboto Mono"/>
              <a:sym typeface="Roboto Mono"/>
            </a:endParaRPr>
          </a:p>
          <a:p>
            <a:pPr marL="457200" lvl="0" indent="0" algn="l" rtl="0">
              <a:spcBef>
                <a:spcPts val="0"/>
              </a:spcBef>
              <a:spcAft>
                <a:spcPts val="0"/>
              </a:spcAft>
              <a:buNone/>
            </a:pPr>
            <a:r>
              <a:rPr lang="en" sz="1300">
                <a:solidFill>
                  <a:schemeClr val="dk1"/>
                </a:solidFill>
                <a:latin typeface="Roboto Mono"/>
                <a:ea typeface="Roboto Mono"/>
                <a:cs typeface="Roboto Mono"/>
                <a:sym typeface="Roboto Mono"/>
              </a:rPr>
              <a:t>  t.append( t [ </a:t>
            </a:r>
            <a:r>
              <a:rPr lang="en" sz="1300">
                <a:solidFill>
                  <a:srgbClr val="4A86E8"/>
                </a:solidFill>
                <a:latin typeface="Roboto Mono"/>
                <a:ea typeface="Roboto Mono"/>
                <a:cs typeface="Roboto Mono"/>
                <a:sym typeface="Roboto Mono"/>
              </a:rPr>
              <a:t>1  </a:t>
            </a:r>
            <a:r>
              <a:rPr lang="en" sz="13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 </a:t>
            </a:r>
            <a:r>
              <a:rPr lang="en" sz="1300">
                <a:solidFill>
                  <a:schemeClr val="dk1"/>
                </a:solidFill>
                <a:latin typeface="Roboto Mono"/>
                <a:ea typeface="Roboto Mono"/>
                <a:cs typeface="Roboto Mono"/>
                <a:sym typeface="Roboto Mono"/>
              </a:rPr>
              <a:t> </a:t>
            </a:r>
            <a:r>
              <a:rPr lang="en" sz="1300">
                <a:solidFill>
                  <a:srgbClr val="4A86E8"/>
                </a:solidFill>
                <a:latin typeface="Roboto Mono"/>
                <a:ea typeface="Roboto Mono"/>
                <a:cs typeface="Roboto Mono"/>
                <a:sym typeface="Roboto Mono"/>
              </a:rPr>
              <a:t>2 </a:t>
            </a:r>
            <a:r>
              <a:rPr lang="en" sz="1300">
                <a:solidFill>
                  <a:schemeClr val="dk1"/>
                </a:solidFill>
                <a:latin typeface="Roboto Mono"/>
                <a:ea typeface="Roboto Mono"/>
                <a:cs typeface="Roboto Mono"/>
                <a:sym typeface="Roboto Mono"/>
              </a:rPr>
              <a:t>   ])</a:t>
            </a:r>
            <a:endParaRPr sz="1300">
              <a:solidFill>
                <a:srgbClr val="4A86E8"/>
              </a:solidFill>
              <a:latin typeface="Roboto Mono"/>
              <a:ea typeface="Roboto Mono"/>
              <a:cs typeface="Roboto Mono"/>
              <a:sym typeface="Roboto Mono"/>
            </a:endParaRPr>
          </a:p>
          <a:p>
            <a:pPr marL="457200" lvl="0" indent="0" algn="l" rtl="0">
              <a:spcBef>
                <a:spcPts val="0"/>
              </a:spcBef>
              <a:spcAft>
                <a:spcPts val="0"/>
              </a:spcAft>
              <a:buNone/>
            </a:pPr>
            <a:endParaRPr sz="1300">
              <a:solidFill>
                <a:schemeClr val="dk1"/>
              </a:solidFill>
              <a:latin typeface="Roboto Mono"/>
              <a:ea typeface="Roboto Mono"/>
              <a:cs typeface="Roboto Mono"/>
              <a:sym typeface="Roboto Mono"/>
            </a:endParaRPr>
          </a:p>
          <a:p>
            <a:pPr marL="457200" lvl="0" indent="0" algn="l" rtl="0">
              <a:spcBef>
                <a:spcPts val="0"/>
              </a:spcBef>
              <a:spcAft>
                <a:spcPts val="0"/>
              </a:spcAft>
              <a:buNone/>
            </a:pPr>
            <a:r>
              <a:rPr lang="en" sz="1300">
                <a:solidFill>
                  <a:schemeClr val="dk1"/>
                </a:solidFill>
                <a:latin typeface="Roboto Mono"/>
                <a:ea typeface="Roboto Mono"/>
                <a:cs typeface="Roboto Mono"/>
                <a:sym typeface="Roboto Mono"/>
              </a:rPr>
              <a:t>  t.append(        </a:t>
            </a:r>
            <a:r>
              <a:rPr lang="en" sz="1300">
                <a:solidFill>
                  <a:srgbClr val="4A86E8"/>
                </a:solidFill>
                <a:latin typeface="Roboto Mono"/>
                <a:ea typeface="Roboto Mono"/>
                <a:cs typeface="Roboto Mono"/>
                <a:sym typeface="Roboto Mono"/>
              </a:rPr>
              <a:t>[2]       </a:t>
            </a:r>
            <a:r>
              <a:rPr lang="en" sz="1300">
                <a:solidFill>
                  <a:schemeClr val="dk1"/>
                </a:solidFill>
                <a:latin typeface="Roboto Mono"/>
                <a:ea typeface="Roboto Mono"/>
                <a:cs typeface="Roboto Mono"/>
                <a:sym typeface="Roboto Mono"/>
              </a:rPr>
              <a:t>)</a:t>
            </a:r>
            <a:endParaRPr sz="1300">
              <a:solidFill>
                <a:srgbClr val="4A86E8"/>
              </a:solidFill>
              <a:latin typeface="Roboto Mono"/>
              <a:ea typeface="Roboto Mono"/>
              <a:cs typeface="Roboto Mono"/>
              <a:sym typeface="Roboto Mono"/>
            </a:endParaRPr>
          </a:p>
          <a:p>
            <a:pPr marL="457200" lvl="0" indent="0" algn="l" rtl="0">
              <a:spcBef>
                <a:spcPts val="0"/>
              </a:spcBef>
              <a:spcAft>
                <a:spcPts val="0"/>
              </a:spcAft>
              <a:buNone/>
            </a:pPr>
            <a:endParaRPr sz="1300">
              <a:solidFill>
                <a:schemeClr val="dk1"/>
              </a:solidFill>
              <a:latin typeface="Roboto Mono"/>
              <a:ea typeface="Roboto Mono"/>
              <a:cs typeface="Roboto Mono"/>
              <a:sym typeface="Roboto Mono"/>
            </a:endParaRPr>
          </a:p>
        </p:txBody>
      </p:sp>
      <p:sp>
        <p:nvSpPr>
          <p:cNvPr id="780" name="Google Shape;780;p134"/>
          <p:cNvSpPr/>
          <p:nvPr/>
        </p:nvSpPr>
        <p:spPr>
          <a:xfrm rot="5400000">
            <a:off x="2242525" y="2158000"/>
            <a:ext cx="166500" cy="353400"/>
          </a:xfrm>
          <a:prstGeom prst="rightBrace">
            <a:avLst>
              <a:gd name="adj1" fmla="val 8333"/>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1" name="Google Shape;781;p134"/>
          <p:cNvPicPr preferRelativeResize="0"/>
          <p:nvPr/>
        </p:nvPicPr>
        <p:blipFill rotWithShape="1">
          <a:blip r:embed="rId4">
            <a:alphaModFix/>
          </a:blip>
          <a:srcRect l="9361" r="27254" b="55869"/>
          <a:stretch/>
        </p:blipFill>
        <p:spPr>
          <a:xfrm>
            <a:off x="763725" y="1615416"/>
            <a:ext cx="3019006" cy="580776"/>
          </a:xfrm>
          <a:prstGeom prst="rect">
            <a:avLst/>
          </a:prstGeom>
          <a:noFill/>
          <a:ln>
            <a:noFill/>
          </a:ln>
        </p:spPr>
      </p:pic>
      <p:sp>
        <p:nvSpPr>
          <p:cNvPr id="782" name="Google Shape;782;p134"/>
          <p:cNvSpPr/>
          <p:nvPr/>
        </p:nvSpPr>
        <p:spPr>
          <a:xfrm rot="5400000">
            <a:off x="3043524" y="2158000"/>
            <a:ext cx="166500" cy="353400"/>
          </a:xfrm>
          <a:prstGeom prst="rightBrace">
            <a:avLst>
              <a:gd name="adj1" fmla="val 8333"/>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4"/>
          <p:cNvSpPr/>
          <p:nvPr/>
        </p:nvSpPr>
        <p:spPr>
          <a:xfrm rot="5400000">
            <a:off x="2922029" y="2549621"/>
            <a:ext cx="166500" cy="353400"/>
          </a:xfrm>
          <a:prstGeom prst="rightBrace">
            <a:avLst>
              <a:gd name="adj1" fmla="val 8333"/>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4"/>
          <p:cNvSpPr/>
          <p:nvPr/>
        </p:nvSpPr>
        <p:spPr>
          <a:xfrm rot="5400000">
            <a:off x="2605860" y="2345285"/>
            <a:ext cx="165300" cy="1554000"/>
          </a:xfrm>
          <a:prstGeom prst="rightBrace">
            <a:avLst>
              <a:gd name="adj1" fmla="val 0"/>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5" name="Google Shape;785;p134"/>
          <p:cNvCxnSpPr/>
          <p:nvPr/>
        </p:nvCxnSpPr>
        <p:spPr>
          <a:xfrm>
            <a:off x="130150" y="4789250"/>
            <a:ext cx="732300" cy="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89"/>
        <p:cNvGrpSpPr/>
        <p:nvPr/>
      </p:nvGrpSpPr>
      <p:grpSpPr>
        <a:xfrm>
          <a:off x="0" y="0"/>
          <a:ext cx="0" cy="0"/>
          <a:chOff x="0" y="0"/>
          <a:chExt cx="0" cy="0"/>
        </a:xfrm>
      </p:grpSpPr>
      <p:sp>
        <p:nvSpPr>
          <p:cNvPr id="790" name="Google Shape;790;p13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Summer 14 Midterm 2 (Modified) </a:t>
            </a:r>
            <a:endParaRPr/>
          </a:p>
        </p:txBody>
      </p:sp>
      <p:sp>
        <p:nvSpPr>
          <p:cNvPr id="791" name="Google Shape;791;p135"/>
          <p:cNvSpPr txBox="1">
            <a:spLocks noGrp="1"/>
          </p:cNvSpPr>
          <p:nvPr>
            <p:ph type="body" idx="1"/>
          </p:nvPr>
        </p:nvSpPr>
        <p:spPr>
          <a:xfrm>
            <a:off x="4998725" y="4164327"/>
            <a:ext cx="1891500" cy="53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u="sng">
                <a:solidFill>
                  <a:schemeClr val="hlink"/>
                </a:solidFill>
                <a:hlinkClick r:id="rId3"/>
              </a:rPr>
              <a:t>Python Tutor</a:t>
            </a:r>
            <a:endParaRPr/>
          </a:p>
        </p:txBody>
      </p:sp>
      <p:sp>
        <p:nvSpPr>
          <p:cNvPr id="792" name="Google Shape;792;p135"/>
          <p:cNvSpPr txBox="1"/>
          <p:nvPr/>
        </p:nvSpPr>
        <p:spPr>
          <a:xfrm>
            <a:off x="423875" y="2228125"/>
            <a:ext cx="4361400" cy="33324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latin typeface="Roboto Mono"/>
                <a:ea typeface="Roboto Mono"/>
                <a:cs typeface="Roboto Mono"/>
                <a:sym typeface="Roboto Mono"/>
              </a:rPr>
              <a:t> </a:t>
            </a:r>
            <a:r>
              <a:rPr lang="en" sz="1800">
                <a:latin typeface="Roboto Mono"/>
                <a:ea typeface="Roboto Mono"/>
                <a:cs typeface="Roboto Mono"/>
                <a:sym typeface="Roboto Mono"/>
              </a:rPr>
              <a:t>a = [</a:t>
            </a:r>
            <a:r>
              <a:rPr lang="en" sz="1800">
                <a:solidFill>
                  <a:srgbClr val="6AA84F"/>
                </a:solidFill>
                <a:latin typeface="Roboto Mono"/>
                <a:ea typeface="Roboto Mono"/>
                <a:cs typeface="Roboto Mono"/>
                <a:sym typeface="Roboto Mono"/>
              </a:rPr>
              <a:t>1, 2, 3</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latin typeface="Roboto Mono"/>
                <a:ea typeface="Roboto Mono"/>
                <a:cs typeface="Roboto Mono"/>
                <a:sym typeface="Roboto Mono"/>
              </a:rPr>
              <a:t> b = [</a:t>
            </a:r>
            <a:r>
              <a:rPr lang="en" sz="1800">
                <a:solidFill>
                  <a:srgbClr val="6AA84F"/>
                </a:solidFill>
                <a:latin typeface="Roboto Mono"/>
                <a:ea typeface="Roboto Mono"/>
                <a:cs typeface="Roboto Mono"/>
                <a:sym typeface="Roboto Mono"/>
              </a:rPr>
              <a:t>4</a:t>
            </a:r>
            <a:r>
              <a:rPr lang="en" sz="1800">
                <a:latin typeface="Roboto Mono"/>
                <a:ea typeface="Roboto Mono"/>
                <a:cs typeface="Roboto Mono"/>
                <a:sym typeface="Roboto Mono"/>
              </a:rPr>
              <a:t>, a, lambda: a[</a:t>
            </a:r>
            <a:r>
              <a:rPr lang="en" sz="1800">
                <a:solidFill>
                  <a:srgbClr val="6AA84F"/>
                </a:solidFill>
                <a:latin typeface="Roboto Mono"/>
                <a:ea typeface="Roboto Mono"/>
                <a:cs typeface="Roboto Mono"/>
                <a:sym typeface="Roboto Mono"/>
              </a:rPr>
              <a:t>2</a:t>
            </a:r>
            <a:r>
              <a:rPr lang="en" sz="1800">
                <a:latin typeface="Roboto Mono"/>
                <a:ea typeface="Roboto Mono"/>
                <a:cs typeface="Roboto Mono"/>
                <a:sym typeface="Roboto Mono"/>
              </a:rPr>
              <a:t>][</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 b[</a:t>
            </a:r>
            <a:r>
              <a:rPr lang="en" sz="1800">
                <a:solidFill>
                  <a:srgbClr val="6AA84F"/>
                </a:solidFill>
                <a:latin typeface="Roboto Mono"/>
                <a:ea typeface="Roboto Mono"/>
                <a:cs typeface="Roboto Mono"/>
                <a:sym typeface="Roboto Mono"/>
              </a:rPr>
              <a:t>1</a:t>
            </a:r>
            <a:r>
              <a:rPr lang="en" sz="1800">
                <a:latin typeface="Roboto Mono"/>
                <a:ea typeface="Roboto Mono"/>
                <a:cs typeface="Roboto Mono"/>
                <a:sym typeface="Roboto Mono"/>
              </a:rPr>
              <a:t>] is a</a:t>
            </a:r>
            <a:endParaRPr sz="1800">
              <a:latin typeface="Roboto Mono"/>
              <a:ea typeface="Roboto Mono"/>
              <a:cs typeface="Roboto Mono"/>
              <a:sym typeface="Roboto Mono"/>
            </a:endParaRPr>
          </a:p>
          <a:p>
            <a:pPr marL="0" lvl="0" indent="0" algn="l" rtl="0">
              <a:lnSpc>
                <a:spcPct val="150000"/>
              </a:lnSpc>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latin typeface="Roboto Mono"/>
                <a:ea typeface="Roboto Mono"/>
                <a:cs typeface="Roboto Mono"/>
                <a:sym typeface="Roboto Mono"/>
              </a:rPr>
              <a:t> a[</a:t>
            </a:r>
            <a:r>
              <a:rPr lang="en" sz="1800">
                <a:solidFill>
                  <a:srgbClr val="6AA84F"/>
                </a:solidFill>
                <a:latin typeface="Roboto Mono"/>
                <a:ea typeface="Roboto Mono"/>
                <a:cs typeface="Roboto Mono"/>
                <a:sym typeface="Roboto Mono"/>
              </a:rPr>
              <a:t>2</a:t>
            </a:r>
            <a:r>
              <a:rPr lang="en" sz="1800">
                <a:latin typeface="Roboto Mono"/>
                <a:ea typeface="Roboto Mono"/>
                <a:cs typeface="Roboto Mono"/>
                <a:sym typeface="Roboto Mono"/>
              </a:rPr>
              <a:t>] = b</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5</a:t>
            </a:r>
            <a:r>
              <a:rPr lang="en" sz="1800">
                <a:latin typeface="Roboto Mono"/>
                <a:ea typeface="Roboto Mono"/>
                <a:cs typeface="Roboto Mono"/>
                <a:sym typeface="Roboto Mono"/>
              </a:rPr>
              <a:t> c = b[:]</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a:t>
            </a:r>
            <a:r>
              <a:rPr lang="en" sz="1800">
                <a:solidFill>
                  <a:srgbClr val="6AA84F"/>
                </a:solidFill>
                <a:latin typeface="Roboto Mono"/>
                <a:ea typeface="Roboto Mono"/>
                <a:cs typeface="Roboto Mono"/>
                <a:sym typeface="Roboto Mono"/>
              </a:rPr>
              <a:t>1</a:t>
            </a:r>
            <a:r>
              <a:rPr lang="en" sz="1800">
                <a:latin typeface="Roboto Mono"/>
                <a:ea typeface="Roboto Mono"/>
                <a:cs typeface="Roboto Mono"/>
                <a:sym typeface="Roboto Mono"/>
              </a:rPr>
              <a:t>] = c[</a:t>
            </a:r>
            <a:r>
              <a:rPr lang="en" sz="1800">
                <a:solidFill>
                  <a:srgbClr val="6AA84F"/>
                </a:solidFill>
                <a:latin typeface="Roboto Mono"/>
                <a:ea typeface="Roboto Mono"/>
                <a:cs typeface="Roboto Mono"/>
                <a:sym typeface="Roboto Mono"/>
              </a:rPr>
              <a:t>2</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d = b[</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a:t>
            </a:r>
            <a:r>
              <a:rPr lang="en" sz="1800">
                <a:solidFill>
                  <a:srgbClr val="0378CE"/>
                </a:solidFill>
                <a:latin typeface="Roboto Mono"/>
                <a:ea typeface="Roboto Mono"/>
                <a:cs typeface="Roboto Mono"/>
                <a:sym typeface="Roboto Mono"/>
              </a:rPr>
              <a:t>pop</a:t>
            </a:r>
            <a:r>
              <a:rPr lang="en" sz="1800">
                <a:solidFill>
                  <a:schemeClr val="dk1"/>
                </a:solidFill>
                <a:latin typeface="Roboto Mono"/>
                <a:ea typeface="Roboto Mono"/>
                <a:cs typeface="Roboto Mono"/>
                <a:sym typeface="Roboto Mono"/>
              </a:rPr>
              <a:t>(</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b[</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a:t>
            </a:r>
            <a:r>
              <a:rPr lang="en" sz="1800">
                <a:solidFill>
                  <a:srgbClr val="0378CE"/>
                </a:solidFill>
                <a:latin typeface="Roboto Mono"/>
                <a:ea typeface="Roboto Mono"/>
                <a:cs typeface="Roboto Mono"/>
                <a:sym typeface="Roboto Mono"/>
              </a:rPr>
              <a:t>append</a:t>
            </a:r>
            <a:r>
              <a:rPr lang="en" sz="1800">
                <a:solidFill>
                  <a:schemeClr val="dk1"/>
                </a:solidFill>
                <a:latin typeface="Roboto Mono"/>
                <a:ea typeface="Roboto Mono"/>
                <a:cs typeface="Roboto Mono"/>
                <a:sym typeface="Roboto Mono"/>
              </a:rPr>
              <a:t>(d)</a:t>
            </a:r>
            <a:endParaRPr sz="1800">
              <a:latin typeface="Roboto Mono"/>
              <a:ea typeface="Roboto Mono"/>
              <a:cs typeface="Roboto Mono"/>
              <a:sym typeface="Roboto Mono"/>
            </a:endParaRPr>
          </a:p>
        </p:txBody>
      </p:sp>
      <p:sp>
        <p:nvSpPr>
          <p:cNvPr id="793" name="Google Shape;793;p135"/>
          <p:cNvSpPr txBox="1">
            <a:spLocks noGrp="1"/>
          </p:cNvSpPr>
          <p:nvPr>
            <p:ph type="body" idx="1"/>
          </p:nvPr>
        </p:nvSpPr>
        <p:spPr>
          <a:xfrm>
            <a:off x="464100" y="1689032"/>
            <a:ext cx="7443900" cy="69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Draw box and pointer Diagram for the following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1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Fall 14 Final</a:t>
            </a:r>
            <a:endParaRPr/>
          </a:p>
        </p:txBody>
      </p:sp>
      <p:pic>
        <p:nvPicPr>
          <p:cNvPr id="799" name="Google Shape;799;p136"/>
          <p:cNvPicPr preferRelativeResize="0"/>
          <p:nvPr/>
        </p:nvPicPr>
        <p:blipFill>
          <a:blip r:embed="rId3">
            <a:alphaModFix/>
          </a:blip>
          <a:stretch>
            <a:fillRect/>
          </a:stretch>
        </p:blipFill>
        <p:spPr>
          <a:xfrm>
            <a:off x="2579779" y="-125303"/>
            <a:ext cx="6067675" cy="7059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03"/>
        <p:cNvGrpSpPr/>
        <p:nvPr/>
      </p:nvGrpSpPr>
      <p:grpSpPr>
        <a:xfrm>
          <a:off x="0" y="0"/>
          <a:ext cx="0" cy="0"/>
          <a:chOff x="0" y="0"/>
          <a:chExt cx="0" cy="0"/>
        </a:xfrm>
      </p:grpSpPr>
      <p:sp>
        <p:nvSpPr>
          <p:cNvPr id="804" name="Google Shape;804;p1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Su14 Midterm 2</a:t>
            </a:r>
            <a:endParaRPr/>
          </a:p>
        </p:txBody>
      </p:sp>
      <p:sp>
        <p:nvSpPr>
          <p:cNvPr id="805" name="Google Shape;805;p137"/>
          <p:cNvSpPr txBox="1"/>
          <p:nvPr/>
        </p:nvSpPr>
        <p:spPr>
          <a:xfrm>
            <a:off x="311700" y="2523550"/>
            <a:ext cx="5235300" cy="32868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inhexing</a:t>
            </a:r>
            <a:r>
              <a:rPr lang="en" sz="1800">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lst, hex, n</a:t>
            </a:r>
            <a:r>
              <a:rPr lang="en" sz="1800">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result = _______________</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for </a:t>
            </a:r>
            <a:r>
              <a:rPr lang="en" sz="1800">
                <a:solidFill>
                  <a:schemeClr val="dk1"/>
                </a:solidFill>
                <a:latin typeface="Roboto Mono"/>
                <a:ea typeface="Roboto Mono"/>
                <a:cs typeface="Roboto Mono"/>
                <a:sym typeface="Roboto Mono"/>
              </a:rPr>
              <a:t>i in </a:t>
            </a:r>
            <a:r>
              <a:rPr lang="en" sz="1800" b="1">
                <a:solidFill>
                  <a:srgbClr val="FF9900"/>
                </a:solidFill>
                <a:latin typeface="Roboto Mono"/>
                <a:ea typeface="Roboto Mono"/>
                <a:cs typeface="Roboto Mono"/>
                <a:sym typeface="Roboto Mono"/>
              </a:rPr>
              <a:t>range(len(</a:t>
            </a:r>
            <a:r>
              <a:rPr lang="en" sz="1800">
                <a:solidFill>
                  <a:schemeClr val="dk1"/>
                </a:solidFill>
                <a:latin typeface="Roboto Mono"/>
                <a:ea typeface="Roboto Mono"/>
                <a:cs typeface="Roboto Mono"/>
                <a:sym typeface="Roboto Mono"/>
              </a:rPr>
              <a:t>lst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elif</a:t>
            </a:r>
            <a:r>
              <a:rPr lang="en" sz="1800">
                <a:solidFill>
                  <a:schemeClr val="dk1"/>
                </a:solidFill>
                <a:latin typeface="Roboto Mono"/>
                <a:ea typeface="Roboto Mono"/>
                <a:cs typeface="Roboto Mono"/>
                <a:sym typeface="Roboto Mono"/>
              </a:rPr>
              <a:t> n </a:t>
            </a:r>
            <a:r>
              <a:rPr lang="en" sz="1800" b="1">
                <a:solidFill>
                  <a:srgbClr val="FF9900"/>
                </a:solidFill>
                <a:latin typeface="Roboto Mono"/>
                <a:ea typeface="Roboto Mono"/>
                <a:cs typeface="Roboto Mono"/>
                <a:sym typeface="Roboto Mono"/>
              </a:rPr>
              <a:t>&lt;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rgbClr val="6AA84F"/>
                </a:solidFill>
                <a:latin typeface="Roboto Mono"/>
                <a:ea typeface="Roboto Mono"/>
                <a:cs typeface="Roboto Mono"/>
                <a:sym typeface="Roboto Mono"/>
              </a:rPr>
              <a:t>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latin typeface="Roboto Mono"/>
                <a:ea typeface="Roboto Mono"/>
                <a:cs typeface="Roboto Mono"/>
                <a:sym typeface="Roboto Mono"/>
              </a:rPr>
              <a:t>6</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elif</a:t>
            </a:r>
            <a:r>
              <a:rPr lang="en" sz="1800">
                <a:solidFill>
                  <a:schemeClr val="dk1"/>
                </a:solidFill>
                <a:latin typeface="Roboto Mono"/>
                <a:ea typeface="Roboto Mono"/>
                <a:cs typeface="Roboto Mono"/>
                <a:sym typeface="Roboto Mono"/>
              </a:rPr>
              <a:t> 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rgbClr val="6AA84F"/>
                </a:solidFill>
                <a:latin typeface="Roboto Mono"/>
                <a:ea typeface="Roboto Mono"/>
                <a:cs typeface="Roboto Mono"/>
                <a:sym typeface="Roboto Mono"/>
              </a:rPr>
              <a:t>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8</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else</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a:solidFill>
                  <a:schemeClr val="dk1"/>
                </a:solidFill>
                <a:latin typeface="Roboto Mono"/>
                <a:ea typeface="Roboto Mono"/>
                <a:cs typeface="Roboto Mono"/>
                <a:sym typeface="Roboto Mono"/>
              </a:rPr>
              <a:t>		 wit_m = count_part(n </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m, m)</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10</a:t>
            </a:r>
            <a:r>
              <a:rPr lang="en" sz="1800">
                <a:solidFill>
                  <a:schemeClr val="dk1"/>
                </a:solidFill>
                <a:latin typeface="Roboto Mono"/>
                <a:ea typeface="Roboto Mono"/>
                <a:cs typeface="Roboto Mono"/>
                <a:sym typeface="Roboto Mono"/>
              </a:rPr>
              <a:t>		 wo_m = count_part(n, 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return </a:t>
            </a:r>
            <a:r>
              <a:rPr lang="en" sz="1800">
                <a:solidFill>
                  <a:schemeClr val="dk1"/>
                </a:solidFill>
                <a:latin typeface="Roboto Mono"/>
                <a:ea typeface="Roboto Mono"/>
                <a:cs typeface="Roboto Mono"/>
                <a:sym typeface="Roboto Mono"/>
              </a:rPr>
              <a:t>with_m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wo_m</a:t>
            </a:r>
            <a:endParaRPr sz="1800">
              <a:solidFill>
                <a:srgbClr val="000000"/>
              </a:solidFill>
              <a:latin typeface="Roboto Mono"/>
              <a:ea typeface="Roboto Mono"/>
              <a:cs typeface="Roboto Mono"/>
              <a:sym typeface="Roboto Mono"/>
            </a:endParaRPr>
          </a:p>
        </p:txBody>
      </p:sp>
      <p:pic>
        <p:nvPicPr>
          <p:cNvPr id="806" name="Google Shape;806;p137"/>
          <p:cNvPicPr preferRelativeResize="0"/>
          <p:nvPr/>
        </p:nvPicPr>
        <p:blipFill>
          <a:blip r:embed="rId3">
            <a:alphaModFix/>
          </a:blip>
          <a:stretch>
            <a:fillRect/>
          </a:stretch>
        </p:blipFill>
        <p:spPr>
          <a:xfrm>
            <a:off x="0" y="1356879"/>
            <a:ext cx="6858001" cy="37172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810"/>
        <p:cNvGrpSpPr/>
        <p:nvPr/>
      </p:nvGrpSpPr>
      <p:grpSpPr>
        <a:xfrm>
          <a:off x="0" y="0"/>
          <a:ext cx="0" cy="0"/>
          <a:chOff x="0" y="0"/>
          <a:chExt cx="0" cy="0"/>
        </a:xfrm>
      </p:grpSpPr>
      <p:sp>
        <p:nvSpPr>
          <p:cNvPr id="811" name="Google Shape;811;p1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Fall 14 Midterm 2</a:t>
            </a:r>
            <a:endParaRPr/>
          </a:p>
        </p:txBody>
      </p:sp>
      <p:sp>
        <p:nvSpPr>
          <p:cNvPr id="812" name="Google Shape;812;p138"/>
          <p:cNvSpPr txBox="1">
            <a:spLocks noGrp="1"/>
          </p:cNvSpPr>
          <p:nvPr>
            <p:ph type="body" idx="1"/>
          </p:nvPr>
        </p:nvSpPr>
        <p:spPr>
          <a:xfrm>
            <a:off x="311700" y="1536631"/>
            <a:ext cx="8520600" cy="104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Fill in the blanks that the code results in the environment diagram shown. You can use only brackets, commas, colors and te names luke, spock, and yoda, NOT  integer literals</a:t>
            </a:r>
            <a:endParaRPr/>
          </a:p>
        </p:txBody>
      </p:sp>
      <p:sp>
        <p:nvSpPr>
          <p:cNvPr id="813" name="Google Shape;813;p138"/>
          <p:cNvSpPr txBox="1"/>
          <p:nvPr/>
        </p:nvSpPr>
        <p:spPr>
          <a:xfrm>
            <a:off x="311700" y="2758275"/>
            <a:ext cx="5235300" cy="1700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spoke, yoda = </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2</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luke = </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yoda = </a:t>
            </a:r>
            <a:r>
              <a:rPr lang="en" sz="1800">
                <a:solidFill>
                  <a:srgbClr val="6AA84F"/>
                </a:solidFill>
                <a:latin typeface="Roboto Mono"/>
                <a:ea typeface="Roboto Mono"/>
                <a:cs typeface="Roboto Mono"/>
                <a:sym typeface="Roboto Mono"/>
              </a:rPr>
              <a:t>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yoda = [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yoda.</a:t>
            </a:r>
            <a:r>
              <a:rPr lang="en" sz="1800">
                <a:solidFill>
                  <a:srgbClr val="0378CE"/>
                </a:solidFill>
                <a:latin typeface="Roboto Mono"/>
                <a:ea typeface="Roboto Mono"/>
                <a:cs typeface="Roboto Mono"/>
                <a:sym typeface="Roboto Mono"/>
              </a:rPr>
              <a:t>append</a:t>
            </a:r>
            <a:r>
              <a:rPr lang="en" sz="1800">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pic>
        <p:nvPicPr>
          <p:cNvPr id="814" name="Google Shape;814;p138"/>
          <p:cNvPicPr preferRelativeResize="0"/>
          <p:nvPr/>
        </p:nvPicPr>
        <p:blipFill rotWithShape="1">
          <a:blip r:embed="rId3">
            <a:alphaModFix/>
          </a:blip>
          <a:srcRect l="3709" t="57452" r="22842"/>
          <a:stretch/>
        </p:blipFill>
        <p:spPr>
          <a:xfrm>
            <a:off x="3720825" y="4346300"/>
            <a:ext cx="5111474" cy="2511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818"/>
        <p:cNvGrpSpPr/>
        <p:nvPr/>
      </p:nvGrpSpPr>
      <p:grpSpPr>
        <a:xfrm>
          <a:off x="0" y="0"/>
          <a:ext cx="0" cy="0"/>
          <a:chOff x="0" y="0"/>
          <a:chExt cx="0" cy="0"/>
        </a:xfrm>
      </p:grpSpPr>
      <p:sp>
        <p:nvSpPr>
          <p:cNvPr id="819" name="Google Shape;819;p139"/>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Recursion and Tree Recursion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23"/>
        <p:cNvGrpSpPr/>
        <p:nvPr/>
      </p:nvGrpSpPr>
      <p:grpSpPr>
        <a:xfrm>
          <a:off x="0" y="0"/>
          <a:ext cx="0" cy="0"/>
          <a:chOff x="0" y="0"/>
          <a:chExt cx="0" cy="0"/>
        </a:xfrm>
      </p:grpSpPr>
      <p:sp>
        <p:nvSpPr>
          <p:cNvPr id="824" name="Google Shape;824;p14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Basics</a:t>
            </a:r>
            <a:endParaRPr/>
          </a:p>
        </p:txBody>
      </p:sp>
      <p:sp>
        <p:nvSpPr>
          <p:cNvPr id="825" name="Google Shape;825;p140"/>
          <p:cNvSpPr txBox="1">
            <a:spLocks noGrp="1"/>
          </p:cNvSpPr>
          <p:nvPr>
            <p:ph type="body" idx="1"/>
          </p:nvPr>
        </p:nvSpPr>
        <p:spPr>
          <a:xfrm>
            <a:off x="311700" y="1536630"/>
            <a:ext cx="8520600" cy="2089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Base Case(s)</a:t>
            </a:r>
            <a:endParaRPr/>
          </a:p>
          <a:p>
            <a:pPr marL="914400" lvl="1" indent="-342900" algn="l" rtl="0">
              <a:spcBef>
                <a:spcPts val="0"/>
              </a:spcBef>
              <a:spcAft>
                <a:spcPts val="0"/>
              </a:spcAft>
              <a:buSzPts val="1800"/>
              <a:buChar char="○"/>
            </a:pPr>
            <a:r>
              <a:rPr lang="en"/>
              <a:t>Simplest possible inputs for the problem</a:t>
            </a:r>
            <a:endParaRPr/>
          </a:p>
          <a:p>
            <a:pPr marL="914400" lvl="1" indent="-342900" algn="l" rtl="0">
              <a:spcBef>
                <a:spcPts val="0"/>
              </a:spcBef>
              <a:spcAft>
                <a:spcPts val="0"/>
              </a:spcAft>
              <a:buSzPts val="1800"/>
              <a:buChar char="○"/>
            </a:pPr>
            <a:r>
              <a:rPr lang="en"/>
              <a:t>May be more than one!</a:t>
            </a:r>
            <a:endParaRPr sz="2000">
              <a:highlight>
                <a:srgbClr val="C1D7E4"/>
              </a:highlight>
            </a:endParaRPr>
          </a:p>
        </p:txBody>
      </p:sp>
      <p:sp>
        <p:nvSpPr>
          <p:cNvPr id="826" name="Google Shape;826;p140"/>
          <p:cNvSpPr txBox="1">
            <a:spLocks noGrp="1"/>
          </p:cNvSpPr>
          <p:nvPr>
            <p:ph type="body" idx="1"/>
          </p:nvPr>
        </p:nvSpPr>
        <p:spPr>
          <a:xfrm>
            <a:off x="311700" y="2714502"/>
            <a:ext cx="8520600" cy="1039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Shrinking the problem</a:t>
            </a:r>
            <a:endParaRPr/>
          </a:p>
          <a:p>
            <a:pPr marL="914400" lvl="1" indent="-342900" algn="l" rtl="0">
              <a:spcBef>
                <a:spcPts val="0"/>
              </a:spcBef>
              <a:spcAft>
                <a:spcPts val="0"/>
              </a:spcAft>
              <a:buSzPts val="1800"/>
              <a:buChar char="○"/>
            </a:pPr>
            <a:r>
              <a:rPr lang="en"/>
              <a:t>Call the function again with slightly smaller inputs!</a:t>
            </a:r>
            <a:endParaRPr sz="2000">
              <a:highlight>
                <a:srgbClr val="C1D7E4"/>
              </a:highlight>
            </a:endParaRPr>
          </a:p>
        </p:txBody>
      </p:sp>
      <p:sp>
        <p:nvSpPr>
          <p:cNvPr id="827" name="Google Shape;827;p140"/>
          <p:cNvSpPr txBox="1">
            <a:spLocks noGrp="1"/>
          </p:cNvSpPr>
          <p:nvPr>
            <p:ph type="body" idx="1"/>
          </p:nvPr>
        </p:nvSpPr>
        <p:spPr>
          <a:xfrm>
            <a:off x="311700" y="3584380"/>
            <a:ext cx="8520600" cy="2089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Using the solved smaller problem</a:t>
            </a:r>
            <a:endParaRPr/>
          </a:p>
          <a:p>
            <a:pPr marL="914400" lvl="1" indent="-342900" algn="l" rtl="0">
              <a:spcBef>
                <a:spcPts val="0"/>
              </a:spcBef>
              <a:spcAft>
                <a:spcPts val="0"/>
              </a:spcAft>
              <a:buSzPts val="1800"/>
              <a:buChar char="○"/>
            </a:pPr>
            <a:r>
              <a:rPr lang="en"/>
              <a:t>To write a working recursive function, you should assume that you can call it on smaller input and use this to solve the larger problem</a:t>
            </a:r>
            <a:endParaRPr sz="2000">
              <a:highlight>
                <a:srgbClr val="C1D7E4"/>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26"/>
                                        </p:tgtEl>
                                        <p:attrNameLst>
                                          <p:attrName>style.visibility</p:attrName>
                                        </p:attrNameLst>
                                      </p:cBhvr>
                                      <p:to>
                                        <p:strVal val="visible"/>
                                      </p:to>
                                    </p:set>
                                    <p:animEffect transition="in" filter="fade">
                                      <p:cBhvr>
                                        <p:cTn id="11" dur="1"/>
                                        <p:tgtEl>
                                          <p:spTgt spid="8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7"/>
                                        </p:tgtEl>
                                        <p:attrNameLst>
                                          <p:attrName>style.visibility</p:attrName>
                                        </p:attrNameLst>
                                      </p:cBhvr>
                                      <p:to>
                                        <p:strVal val="visible"/>
                                      </p:to>
                                    </p:set>
                                    <p:animEffect transition="in" filter="fade">
                                      <p:cBhvr>
                                        <p:cTn id="16" dur="1"/>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sp>
        <p:nvSpPr>
          <p:cNvPr id="832" name="Google Shape;832;p14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Tree Recursion</a:t>
            </a:r>
            <a:endParaRPr/>
          </a:p>
        </p:txBody>
      </p:sp>
      <p:sp>
        <p:nvSpPr>
          <p:cNvPr id="833" name="Google Shape;833;p141"/>
          <p:cNvSpPr txBox="1">
            <a:spLocks noGrp="1"/>
          </p:cNvSpPr>
          <p:nvPr>
            <p:ph type="body" idx="1"/>
          </p:nvPr>
        </p:nvSpPr>
        <p:spPr>
          <a:xfrm>
            <a:off x="311700" y="1536627"/>
            <a:ext cx="8520600" cy="9357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rgbClr val="000000"/>
              </a:buClr>
              <a:buSzPts val="2000"/>
              <a:buFont typeface="Roboto"/>
              <a:buChar char="●"/>
            </a:pPr>
            <a:r>
              <a:rPr lang="en"/>
              <a:t>Recursive function with (potentially) more than one recursive call</a:t>
            </a:r>
            <a:endParaRPr/>
          </a:p>
          <a:p>
            <a:pPr marL="914400" marR="0" lvl="1" indent="-342900" algn="l" rtl="0">
              <a:lnSpc>
                <a:spcPct val="115000"/>
              </a:lnSpc>
              <a:spcBef>
                <a:spcPts val="0"/>
              </a:spcBef>
              <a:spcAft>
                <a:spcPts val="0"/>
              </a:spcAft>
              <a:buSzPts val="1800"/>
              <a:buChar char="○"/>
            </a:pPr>
            <a:r>
              <a:rPr lang="en"/>
              <a:t>Rest is the same!</a:t>
            </a:r>
            <a:endParaRPr/>
          </a:p>
        </p:txBody>
      </p:sp>
      <p:sp>
        <p:nvSpPr>
          <p:cNvPr id="834" name="Google Shape;834;p141"/>
          <p:cNvSpPr txBox="1">
            <a:spLocks noGrp="1"/>
          </p:cNvSpPr>
          <p:nvPr>
            <p:ph type="body" idx="1"/>
          </p:nvPr>
        </p:nvSpPr>
        <p:spPr>
          <a:xfrm>
            <a:off x="311700" y="2320803"/>
            <a:ext cx="8520600" cy="6459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SzPts val="2000"/>
              <a:buChar char="●"/>
            </a:pPr>
            <a:r>
              <a:rPr lang="en"/>
              <a:t>When you draw out the function calls, it forms a tree shape</a:t>
            </a:r>
            <a:endParaRPr/>
          </a:p>
        </p:txBody>
      </p:sp>
      <p:sp>
        <p:nvSpPr>
          <p:cNvPr id="835" name="Google Shape;835;p141"/>
          <p:cNvSpPr txBox="1">
            <a:spLocks noGrp="1"/>
          </p:cNvSpPr>
          <p:nvPr>
            <p:ph type="body" idx="1"/>
          </p:nvPr>
        </p:nvSpPr>
        <p:spPr>
          <a:xfrm>
            <a:off x="311700" y="2884279"/>
            <a:ext cx="8520600" cy="2281500"/>
          </a:xfrm>
          <a:prstGeom prst="rect">
            <a:avLst/>
          </a:prstGeom>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SzPts val="2000"/>
              <a:buChar char="●"/>
            </a:pPr>
            <a:r>
              <a:rPr lang="en"/>
              <a:t>Usually split up into different cases: you take one of several options or explore all the different choices</a:t>
            </a:r>
            <a:endParaRPr/>
          </a:p>
          <a:p>
            <a:pPr marL="914400" marR="0" lvl="1" indent="-342900" algn="l" rtl="0">
              <a:lnSpc>
                <a:spcPct val="115000"/>
              </a:lnSpc>
              <a:spcBef>
                <a:spcPts val="0"/>
              </a:spcBef>
              <a:spcAft>
                <a:spcPts val="0"/>
              </a:spcAft>
              <a:buSzPts val="1800"/>
              <a:buChar char="○"/>
            </a:pPr>
            <a:r>
              <a:rPr lang="en"/>
              <a:t>Example: Count Partitions (yes, again)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3"/>
                                        </p:tgtEl>
                                        <p:attrNameLst>
                                          <p:attrName>style.visibility</p:attrName>
                                        </p:attrNameLst>
                                      </p:cBhvr>
                                      <p:to>
                                        <p:strVal val="visible"/>
                                      </p:to>
                                    </p:set>
                                    <p:animEffect transition="in" filter="fade">
                                      <p:cBhvr>
                                        <p:cTn id="7" dur="1"/>
                                        <p:tgtEl>
                                          <p:spTgt spid="8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4"/>
                                        </p:tgtEl>
                                        <p:attrNameLst>
                                          <p:attrName>style.visibility</p:attrName>
                                        </p:attrNameLst>
                                      </p:cBhvr>
                                      <p:to>
                                        <p:strVal val="visible"/>
                                      </p:to>
                                    </p:set>
                                    <p:animEffect transition="in" filter="fade">
                                      <p:cBhvr>
                                        <p:cTn id="12" dur="1"/>
                                        <p:tgtEl>
                                          <p:spTgt spid="8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5"/>
                                        </p:tgtEl>
                                        <p:attrNameLst>
                                          <p:attrName>style.visibility</p:attrName>
                                        </p:attrNameLst>
                                      </p:cBhvr>
                                      <p:to>
                                        <p:strVal val="visible"/>
                                      </p:to>
                                    </p:set>
                                    <p:animEffect transition="in" filter="fade">
                                      <p:cBhvr>
                                        <p:cTn id="17" dur="1"/>
                                        <p:tgtEl>
                                          <p:spTgt spid="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39"/>
        <p:cNvGrpSpPr/>
        <p:nvPr/>
      </p:nvGrpSpPr>
      <p:grpSpPr>
        <a:xfrm>
          <a:off x="0" y="0"/>
          <a:ext cx="0" cy="0"/>
          <a:chOff x="0" y="0"/>
          <a:chExt cx="0" cy="0"/>
        </a:xfrm>
      </p:grpSpPr>
      <p:sp>
        <p:nvSpPr>
          <p:cNvPr id="840" name="Google Shape;840;p14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Revisiting Count Partitions</a:t>
            </a:r>
            <a:endParaRPr/>
          </a:p>
        </p:txBody>
      </p:sp>
      <p:sp>
        <p:nvSpPr>
          <p:cNvPr id="841" name="Google Shape;841;p142"/>
          <p:cNvSpPr txBox="1"/>
          <p:nvPr/>
        </p:nvSpPr>
        <p:spPr>
          <a:xfrm>
            <a:off x="311700" y="1356875"/>
            <a:ext cx="3460800" cy="234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latin typeface="Roboto"/>
                <a:ea typeface="Roboto"/>
                <a:cs typeface="Roboto"/>
                <a:sym typeface="Roboto"/>
              </a:rPr>
              <a:t>Suppose we want to find all the sets of integers which sum to 4, where all the integers are positive and less than or equal to 3.</a:t>
            </a:r>
            <a:endParaRPr sz="2000">
              <a:latin typeface="Roboto"/>
              <a:ea typeface="Roboto"/>
              <a:cs typeface="Roboto"/>
              <a:sym typeface="Roboto"/>
            </a:endParaRPr>
          </a:p>
        </p:txBody>
      </p:sp>
      <p:sp>
        <p:nvSpPr>
          <p:cNvPr id="842" name="Google Shape;842;p142"/>
          <p:cNvSpPr txBox="1"/>
          <p:nvPr/>
        </p:nvSpPr>
        <p:spPr>
          <a:xfrm>
            <a:off x="357150" y="5464700"/>
            <a:ext cx="8429700" cy="122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latin typeface="Roboto"/>
                <a:ea typeface="Roboto"/>
                <a:cs typeface="Roboto"/>
                <a:sym typeface="Roboto"/>
              </a:rPr>
              <a:t>Why do we consider these two cases?</a:t>
            </a:r>
            <a:endParaRPr sz="1800">
              <a:latin typeface="Roboto"/>
              <a:ea typeface="Roboto"/>
              <a:cs typeface="Roboto"/>
              <a:sym typeface="Roboto"/>
            </a:endParaRPr>
          </a:p>
          <a:p>
            <a:pPr marL="0" lvl="0" indent="0" algn="l" rtl="0">
              <a:lnSpc>
                <a:spcPct val="115000"/>
              </a:lnSpc>
              <a:spcBef>
                <a:spcPts val="0"/>
              </a:spcBef>
              <a:spcAft>
                <a:spcPts val="0"/>
              </a:spcAft>
              <a:buNone/>
            </a:pPr>
            <a:endParaRPr sz="2000">
              <a:latin typeface="Roboto"/>
              <a:ea typeface="Roboto"/>
              <a:cs typeface="Roboto"/>
              <a:sym typeface="Roboto"/>
            </a:endParaRPr>
          </a:p>
        </p:txBody>
      </p:sp>
      <p:sp>
        <p:nvSpPr>
          <p:cNvPr id="843" name="Google Shape;843;p142"/>
          <p:cNvSpPr txBox="1"/>
          <p:nvPr/>
        </p:nvSpPr>
        <p:spPr>
          <a:xfrm>
            <a:off x="3908700" y="1356875"/>
            <a:ext cx="5235300" cy="32868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count_part</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n</a:t>
            </a:r>
            <a:r>
              <a:rPr lang="en" sz="1800">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 m</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n</a:t>
            </a:r>
            <a:r>
              <a:rPr lang="en" sz="1800">
                <a:solidFill>
                  <a:srgbClr val="000000"/>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a:t>
            </a:r>
            <a:r>
              <a:rPr lang="en" sz="1800">
                <a:solidFill>
                  <a:srgbClr val="0000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rgbClr val="6AA84F"/>
                </a:solidFill>
                <a:latin typeface="Roboto Mono"/>
                <a:ea typeface="Roboto Mono"/>
                <a:cs typeface="Roboto Mono"/>
                <a:sym typeface="Roboto Mono"/>
              </a:rPr>
              <a:t>1</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elif</a:t>
            </a:r>
            <a:r>
              <a:rPr lang="en" sz="1800">
                <a:solidFill>
                  <a:schemeClr val="dk1"/>
                </a:solidFill>
                <a:latin typeface="Roboto Mono"/>
                <a:ea typeface="Roboto Mono"/>
                <a:cs typeface="Roboto Mono"/>
                <a:sym typeface="Roboto Mono"/>
              </a:rPr>
              <a:t> n </a:t>
            </a:r>
            <a:r>
              <a:rPr lang="en" sz="1800" b="1">
                <a:solidFill>
                  <a:srgbClr val="FF9900"/>
                </a:solidFill>
                <a:latin typeface="Roboto Mono"/>
                <a:ea typeface="Roboto Mono"/>
                <a:cs typeface="Roboto Mono"/>
                <a:sym typeface="Roboto Mono"/>
              </a:rPr>
              <a:t>&lt;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rgbClr val="6AA84F"/>
                </a:solidFill>
                <a:latin typeface="Roboto Mono"/>
                <a:ea typeface="Roboto Mono"/>
                <a:cs typeface="Roboto Mono"/>
                <a:sym typeface="Roboto Mono"/>
              </a:rPr>
              <a:t>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latin typeface="Roboto Mono"/>
                <a:ea typeface="Roboto Mono"/>
                <a:cs typeface="Roboto Mono"/>
                <a:sym typeface="Roboto Mono"/>
              </a:rPr>
              <a:t>6</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elif</a:t>
            </a:r>
            <a:r>
              <a:rPr lang="en" sz="1800">
                <a:solidFill>
                  <a:schemeClr val="dk1"/>
                </a:solidFill>
                <a:latin typeface="Roboto Mono"/>
                <a:ea typeface="Roboto Mono"/>
                <a:cs typeface="Roboto Mono"/>
                <a:sym typeface="Roboto Mono"/>
              </a:rPr>
              <a:t> 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rgbClr val="6AA84F"/>
                </a:solidFill>
                <a:latin typeface="Roboto Mono"/>
                <a:ea typeface="Roboto Mono"/>
                <a:cs typeface="Roboto Mono"/>
                <a:sym typeface="Roboto Mono"/>
              </a:rPr>
              <a:t>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8</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else</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a:solidFill>
                  <a:schemeClr val="dk1"/>
                </a:solidFill>
                <a:latin typeface="Roboto Mono"/>
                <a:ea typeface="Roboto Mono"/>
                <a:cs typeface="Roboto Mono"/>
                <a:sym typeface="Roboto Mono"/>
              </a:rPr>
              <a:t>		 with_m = count_part(n </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m, m)</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10</a:t>
            </a:r>
            <a:r>
              <a:rPr lang="en" sz="1800">
                <a:solidFill>
                  <a:schemeClr val="dk1"/>
                </a:solidFill>
                <a:latin typeface="Roboto Mono"/>
                <a:ea typeface="Roboto Mono"/>
                <a:cs typeface="Roboto Mono"/>
                <a:sym typeface="Roboto Mono"/>
              </a:rPr>
              <a:t>		 wo_m = count_part(n, 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1</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return </a:t>
            </a:r>
            <a:r>
              <a:rPr lang="en" sz="1800">
                <a:solidFill>
                  <a:schemeClr val="dk1"/>
                </a:solidFill>
                <a:latin typeface="Roboto Mono"/>
                <a:ea typeface="Roboto Mono"/>
                <a:cs typeface="Roboto Mono"/>
                <a:sym typeface="Roboto Mono"/>
              </a:rPr>
              <a:t>with_m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wo_m</a:t>
            </a:r>
            <a:endParaRPr sz="1800">
              <a:solidFill>
                <a:srgbClr val="000000"/>
              </a:solidFill>
              <a:latin typeface="Roboto Mono"/>
              <a:ea typeface="Roboto Mono"/>
              <a:cs typeface="Roboto Mono"/>
              <a:sym typeface="Roboto Mono"/>
            </a:endParaRPr>
          </a:p>
        </p:txBody>
      </p:sp>
      <p:sp>
        <p:nvSpPr>
          <p:cNvPr id="844" name="Google Shape;844;p142"/>
          <p:cNvSpPr txBox="1"/>
          <p:nvPr/>
        </p:nvSpPr>
        <p:spPr>
          <a:xfrm>
            <a:off x="396900" y="5909475"/>
            <a:ext cx="83502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They don’t overlap, include all the possible solutions, and slowly work towards our base cases.</a:t>
            </a:r>
            <a:endParaRPr sz="1800">
              <a:latin typeface="Roboto"/>
              <a:ea typeface="Roboto"/>
              <a:cs typeface="Roboto"/>
              <a:sym typeface="Roboto"/>
            </a:endParaRPr>
          </a:p>
        </p:txBody>
      </p:sp>
      <p:sp>
        <p:nvSpPr>
          <p:cNvPr id="845" name="Google Shape;845;p142"/>
          <p:cNvSpPr txBox="1"/>
          <p:nvPr/>
        </p:nvSpPr>
        <p:spPr>
          <a:xfrm>
            <a:off x="311700" y="3209175"/>
            <a:ext cx="4101900" cy="11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Two possibilities:</a:t>
            </a:r>
            <a:endParaRPr sz="2000">
              <a:latin typeface="Roboto"/>
              <a:ea typeface="Roboto"/>
              <a:cs typeface="Roboto"/>
              <a:sym typeface="Roboto"/>
            </a:endParaRPr>
          </a:p>
          <a:p>
            <a:pPr marL="457200" lvl="0" indent="-355600" algn="l" rtl="0">
              <a:spcBef>
                <a:spcPts val="0"/>
              </a:spcBef>
              <a:spcAft>
                <a:spcPts val="0"/>
              </a:spcAft>
              <a:buSzPts val="2000"/>
              <a:buFont typeface="Roboto"/>
              <a:buChar char="●"/>
            </a:pPr>
            <a:r>
              <a:rPr lang="en" sz="2000">
                <a:latin typeface="Roboto"/>
                <a:ea typeface="Roboto"/>
                <a:cs typeface="Roboto"/>
                <a:sym typeface="Roboto"/>
              </a:rPr>
              <a:t>Set has a 3</a:t>
            </a:r>
            <a:endParaRPr sz="2000">
              <a:latin typeface="Roboto"/>
              <a:ea typeface="Roboto"/>
              <a:cs typeface="Roboto"/>
              <a:sym typeface="Roboto"/>
            </a:endParaRPr>
          </a:p>
          <a:p>
            <a:pPr marL="457200" lvl="0" indent="-355600" algn="l" rtl="0">
              <a:spcBef>
                <a:spcPts val="0"/>
              </a:spcBef>
              <a:spcAft>
                <a:spcPts val="0"/>
              </a:spcAft>
              <a:buSzPts val="2000"/>
              <a:buFont typeface="Roboto"/>
              <a:buChar char="●"/>
            </a:pPr>
            <a:r>
              <a:rPr lang="en" sz="2000">
                <a:latin typeface="Roboto"/>
                <a:ea typeface="Roboto"/>
                <a:cs typeface="Roboto"/>
                <a:sym typeface="Roboto"/>
              </a:rPr>
              <a:t>It doesn’t</a:t>
            </a:r>
            <a:endParaRPr sz="2000">
              <a:latin typeface="Roboto"/>
              <a:ea typeface="Roboto"/>
              <a:cs typeface="Roboto"/>
              <a:sym typeface="Roboto"/>
            </a:endParaRPr>
          </a:p>
        </p:txBody>
      </p:sp>
      <p:sp>
        <p:nvSpPr>
          <p:cNvPr id="846" name="Google Shape;846;p142"/>
          <p:cNvSpPr txBox="1"/>
          <p:nvPr/>
        </p:nvSpPr>
        <p:spPr>
          <a:xfrm>
            <a:off x="311700" y="4754463"/>
            <a:ext cx="8652300" cy="7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Generally, many tree recursion problems have cases of the form “use this first one or don’t”, or “use one of these”</a:t>
            </a:r>
            <a:endParaRPr sz="20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1"/>
                                        </p:tgtEl>
                                        <p:attrNameLst>
                                          <p:attrName>style.visibility</p:attrName>
                                        </p:attrNameLst>
                                      </p:cBhvr>
                                      <p:to>
                                        <p:strVal val="visible"/>
                                      </p:to>
                                    </p:set>
                                    <p:animEffect transition="in" filter="fade">
                                      <p:cBhvr>
                                        <p:cTn id="7" dur="1"/>
                                        <p:tgtEl>
                                          <p:spTgt spid="8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5"/>
                                        </p:tgtEl>
                                        <p:attrNameLst>
                                          <p:attrName>style.visibility</p:attrName>
                                        </p:attrNameLst>
                                      </p:cBhvr>
                                      <p:to>
                                        <p:strVal val="visible"/>
                                      </p:to>
                                    </p:set>
                                    <p:animEffect transition="in" filter="fade">
                                      <p:cBhvr>
                                        <p:cTn id="12" dur="1"/>
                                        <p:tgtEl>
                                          <p:spTgt spid="8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6"/>
                                        </p:tgtEl>
                                        <p:attrNameLst>
                                          <p:attrName>style.visibility</p:attrName>
                                        </p:attrNameLst>
                                      </p:cBhvr>
                                      <p:to>
                                        <p:strVal val="visible"/>
                                      </p:to>
                                    </p:set>
                                    <p:animEffect transition="in" filter="fade">
                                      <p:cBhvr>
                                        <p:cTn id="17" dur="1"/>
                                        <p:tgtEl>
                                          <p:spTgt spid="8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2"/>
                                        </p:tgtEl>
                                        <p:attrNameLst>
                                          <p:attrName>style.visibility</p:attrName>
                                        </p:attrNameLst>
                                      </p:cBhvr>
                                      <p:to>
                                        <p:strVal val="visible"/>
                                      </p:to>
                                    </p:set>
                                    <p:animEffect transition="in" filter="fade">
                                      <p:cBhvr>
                                        <p:cTn id="22" dur="1"/>
                                        <p:tgtEl>
                                          <p:spTgt spid="8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4"/>
                                        </p:tgtEl>
                                        <p:attrNameLst>
                                          <p:attrName>style.visibility</p:attrName>
                                        </p:attrNameLst>
                                      </p:cBhvr>
                                      <p:to>
                                        <p:strVal val="visible"/>
                                      </p:to>
                                    </p:set>
                                    <p:animEffect transition="in" filter="fade">
                                      <p:cBhvr>
                                        <p:cTn id="27" dur="1"/>
                                        <p:tgtEl>
                                          <p:spTgt spid="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5"/>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Managing Complexity</a:t>
            </a:r>
            <a:endParaRPr/>
          </a:p>
        </p:txBody>
      </p:sp>
      <p:pic>
        <p:nvPicPr>
          <p:cNvPr id="152" name="Google Shape;152;p35"/>
          <p:cNvPicPr preferRelativeResize="0"/>
          <p:nvPr/>
        </p:nvPicPr>
        <p:blipFill>
          <a:blip r:embed="rId3">
            <a:alphaModFix/>
          </a:blip>
          <a:stretch>
            <a:fillRect/>
          </a:stretch>
        </p:blipFill>
        <p:spPr>
          <a:xfrm>
            <a:off x="458150" y="2243201"/>
            <a:ext cx="3876076" cy="1306625"/>
          </a:xfrm>
          <a:prstGeom prst="rect">
            <a:avLst/>
          </a:prstGeom>
          <a:noFill/>
          <a:ln>
            <a:noFill/>
          </a:ln>
        </p:spPr>
      </p:pic>
      <p:pic>
        <p:nvPicPr>
          <p:cNvPr id="153" name="Google Shape;153;p35"/>
          <p:cNvPicPr preferRelativeResize="0"/>
          <p:nvPr/>
        </p:nvPicPr>
        <p:blipFill>
          <a:blip r:embed="rId4">
            <a:alphaModFix/>
          </a:blip>
          <a:stretch>
            <a:fillRect/>
          </a:stretch>
        </p:blipFill>
        <p:spPr>
          <a:xfrm>
            <a:off x="5673550" y="1809750"/>
            <a:ext cx="2876550" cy="1619250"/>
          </a:xfrm>
          <a:prstGeom prst="rect">
            <a:avLst/>
          </a:prstGeom>
          <a:noFill/>
          <a:ln>
            <a:noFill/>
          </a:ln>
        </p:spPr>
      </p:pic>
      <p:pic>
        <p:nvPicPr>
          <p:cNvPr id="154" name="Google Shape;154;p35"/>
          <p:cNvPicPr preferRelativeResize="0"/>
          <p:nvPr/>
        </p:nvPicPr>
        <p:blipFill>
          <a:blip r:embed="rId5">
            <a:alphaModFix/>
          </a:blip>
          <a:stretch>
            <a:fillRect/>
          </a:stretch>
        </p:blipFill>
        <p:spPr>
          <a:xfrm>
            <a:off x="2076726" y="3720201"/>
            <a:ext cx="5229225" cy="210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1"/>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20625" y="274675"/>
            <a:ext cx="8558700" cy="114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Practice Problem: Your Father’s Parentheses</a:t>
            </a:r>
            <a:endParaRPr/>
          </a:p>
        </p:txBody>
      </p:sp>
      <p:sp>
        <p:nvSpPr>
          <p:cNvPr id="852" name="Google Shape;852;p143"/>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Suppose we have a sequence of quantities that we want to multiply together, but can only multiply two at a time.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We can express the various ways of doing so by counting the number of different ways to parenthesize the sequence.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Define a function </a:t>
            </a:r>
            <a:r>
              <a:rPr lang="en" sz="1800">
                <a:solidFill>
                  <a:schemeClr val="dk1"/>
                </a:solidFill>
                <a:latin typeface="Inconsolata"/>
                <a:ea typeface="Inconsolata"/>
                <a:cs typeface="Inconsolata"/>
                <a:sym typeface="Inconsolata"/>
              </a:rPr>
              <a:t>count_groupings(n) </a:t>
            </a:r>
            <a:r>
              <a:rPr lang="en" sz="1800">
                <a:solidFill>
                  <a:schemeClr val="dk1"/>
                </a:solidFill>
              </a:rPr>
              <a:t>that returns the number of ways parenthesizing the product of </a:t>
            </a:r>
            <a:r>
              <a:rPr lang="en" sz="1800" i="1">
                <a:solidFill>
                  <a:schemeClr val="dk1"/>
                </a:solidFill>
              </a:rPr>
              <a:t>n</a:t>
            </a:r>
            <a:r>
              <a:rPr lang="en" sz="1800">
                <a:solidFill>
                  <a:schemeClr val="dk1"/>
                </a:solidFill>
              </a:rPr>
              <a:t> numbers, where </a:t>
            </a:r>
            <a:r>
              <a:rPr lang="en" sz="1800" i="1">
                <a:solidFill>
                  <a:schemeClr val="dk1"/>
                </a:solidFill>
              </a:rPr>
              <a:t>n &gt; 0</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853" name="Google Shape;853;p143"/>
          <p:cNvSpPr txBox="1">
            <a:spLocks noGrp="1"/>
          </p:cNvSpPr>
          <p:nvPr>
            <p:ph type="body" idx="1"/>
          </p:nvPr>
        </p:nvSpPr>
        <p:spPr>
          <a:xfrm>
            <a:off x="0" y="6053200"/>
            <a:ext cx="2630700" cy="80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i="1">
                <a:solidFill>
                  <a:schemeClr val="dk1"/>
                </a:solidFill>
              </a:rPr>
              <a:t>Source: Mt1, Spring 2016</a:t>
            </a:r>
            <a:endParaRPr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57"/>
        <p:cNvGrpSpPr/>
        <p:nvPr/>
      </p:nvGrpSpPr>
      <p:grpSpPr>
        <a:xfrm>
          <a:off x="0" y="0"/>
          <a:ext cx="0" cy="0"/>
          <a:chOff x="0" y="0"/>
          <a:chExt cx="0" cy="0"/>
        </a:xfrm>
      </p:grpSpPr>
      <p:sp>
        <p:nvSpPr>
          <p:cNvPr id="858" name="Google Shape;858;p144"/>
          <p:cNvSpPr txBox="1">
            <a:spLocks noGrp="1"/>
          </p:cNvSpPr>
          <p:nvPr>
            <p:ph type="title"/>
          </p:nvPr>
        </p:nvSpPr>
        <p:spPr>
          <a:xfrm>
            <a:off x="969900" y="274667"/>
            <a:ext cx="7528200" cy="11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dk1"/>
                </a:solidFill>
              </a:rPr>
              <a:t>Your Father’s Parentheses</a:t>
            </a:r>
            <a:endParaRPr/>
          </a:p>
        </p:txBody>
      </p:sp>
      <p:sp>
        <p:nvSpPr>
          <p:cNvPr id="859" name="Google Shape;859;p144"/>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For example, here are the possibilities for products of 1, 2, 3, 4 and 5 elements:</a:t>
            </a:r>
            <a:endParaRPr sz="1800">
              <a:solidFill>
                <a:schemeClr val="dk1"/>
              </a:solidFill>
            </a:endParaRPr>
          </a:p>
          <a:p>
            <a:pPr marL="0" lvl="0" indent="0" algn="l" rtl="0">
              <a:spcBef>
                <a:spcPts val="600"/>
              </a:spcBef>
              <a:spcAft>
                <a:spcPts val="0"/>
              </a:spcAft>
              <a:buNone/>
            </a:pPr>
            <a:endParaRPr/>
          </a:p>
        </p:txBody>
      </p:sp>
      <p:pic>
        <p:nvPicPr>
          <p:cNvPr id="860" name="Google Shape;860;p144"/>
          <p:cNvPicPr preferRelativeResize="0"/>
          <p:nvPr/>
        </p:nvPicPr>
        <p:blipFill>
          <a:blip r:embed="rId3">
            <a:alphaModFix/>
          </a:blip>
          <a:stretch>
            <a:fillRect/>
          </a:stretch>
        </p:blipFill>
        <p:spPr>
          <a:xfrm>
            <a:off x="1053275" y="2968600"/>
            <a:ext cx="7037450" cy="258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64"/>
        <p:cNvGrpSpPr/>
        <p:nvPr/>
      </p:nvGrpSpPr>
      <p:grpSpPr>
        <a:xfrm>
          <a:off x="0" y="0"/>
          <a:ext cx="0" cy="0"/>
          <a:chOff x="0" y="0"/>
          <a:chExt cx="0" cy="0"/>
        </a:xfrm>
      </p:grpSpPr>
      <p:sp>
        <p:nvSpPr>
          <p:cNvPr id="865" name="Google Shape;865;p145"/>
          <p:cNvSpPr txBox="1">
            <a:spLocks noGrp="1"/>
          </p:cNvSpPr>
          <p:nvPr>
            <p:ph type="title"/>
          </p:nvPr>
        </p:nvSpPr>
        <p:spPr>
          <a:xfrm>
            <a:off x="893700" y="274667"/>
            <a:ext cx="7528200" cy="11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dk1"/>
                </a:solidFill>
              </a:rPr>
              <a:t>Your Father’s Parentheses</a:t>
            </a:r>
            <a:endParaRPr/>
          </a:p>
        </p:txBody>
      </p:sp>
      <p:sp>
        <p:nvSpPr>
          <p:cNvPr id="866" name="Google Shape;866;p145"/>
          <p:cNvSpPr txBox="1">
            <a:spLocks noGrp="1"/>
          </p:cNvSpPr>
          <p:nvPr>
            <p:ph type="body" idx="1"/>
          </p:nvPr>
        </p:nvSpPr>
        <p:spPr>
          <a:xfrm>
            <a:off x="893700" y="1831467"/>
            <a:ext cx="7854300" cy="473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count_groupings(n):</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n == 1:</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____________________________________</a:t>
            </a: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elif n == 2:</a:t>
            </a: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____________________________________</a:t>
            </a: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_______________________________________________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for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________________________________________</a:t>
            </a:r>
            <a:endParaRPr sz="1800">
              <a:latin typeface="Inconsolata"/>
              <a:ea typeface="Inconsolata"/>
              <a:cs typeface="Inconsolata"/>
              <a:sym typeface="Inconsolat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sp>
        <p:nvSpPr>
          <p:cNvPr id="871" name="Google Shape;871;p146"/>
          <p:cNvSpPr txBox="1">
            <a:spLocks noGrp="1"/>
          </p:cNvSpPr>
          <p:nvPr>
            <p:ph type="title"/>
          </p:nvPr>
        </p:nvSpPr>
        <p:spPr>
          <a:xfrm>
            <a:off x="893700" y="274667"/>
            <a:ext cx="7528200" cy="11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dk1"/>
                </a:solidFill>
              </a:rPr>
              <a:t>Your Father’s Parentheses</a:t>
            </a:r>
            <a:endParaRPr/>
          </a:p>
        </p:txBody>
      </p:sp>
      <p:sp>
        <p:nvSpPr>
          <p:cNvPr id="872" name="Google Shape;872;p146"/>
          <p:cNvSpPr txBox="1">
            <a:spLocks noGrp="1"/>
          </p:cNvSpPr>
          <p:nvPr>
            <p:ph type="body" idx="1"/>
          </p:nvPr>
        </p:nvSpPr>
        <p:spPr>
          <a:xfrm>
            <a:off x="893700" y="1831467"/>
            <a:ext cx="7836000" cy="473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count_groupings(n):</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n == 1:</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0</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elif n == 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1</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_______________________________________________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for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___________________________________________</a:t>
            </a:r>
            <a:endParaRPr sz="1800">
              <a:solidFill>
                <a:srgbClr val="FF0000"/>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1600"/>
              </a:spcAft>
              <a:buClr>
                <a:schemeClr val="dk1"/>
              </a:buClr>
              <a:buSzPts val="1100"/>
              <a:buFont typeface="Arial"/>
              <a:buNone/>
            </a:pPr>
            <a:endParaRPr sz="20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76"/>
        <p:cNvGrpSpPr/>
        <p:nvPr/>
      </p:nvGrpSpPr>
      <p:grpSpPr>
        <a:xfrm>
          <a:off x="0" y="0"/>
          <a:ext cx="0" cy="0"/>
          <a:chOff x="0" y="0"/>
          <a:chExt cx="0" cy="0"/>
        </a:xfrm>
      </p:grpSpPr>
      <p:sp>
        <p:nvSpPr>
          <p:cNvPr id="877" name="Google Shape;877;p147"/>
          <p:cNvSpPr txBox="1">
            <a:spLocks noGrp="1"/>
          </p:cNvSpPr>
          <p:nvPr>
            <p:ph type="title"/>
          </p:nvPr>
        </p:nvSpPr>
        <p:spPr>
          <a:xfrm>
            <a:off x="893700" y="274667"/>
            <a:ext cx="7528200" cy="11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dk1"/>
                </a:solidFill>
              </a:rPr>
              <a:t>Your Father’s Parentheses</a:t>
            </a:r>
            <a:endParaRPr/>
          </a:p>
        </p:txBody>
      </p:sp>
      <p:sp>
        <p:nvSpPr>
          <p:cNvPr id="878" name="Google Shape;878;p147"/>
          <p:cNvSpPr txBox="1">
            <a:spLocks noGrp="1"/>
          </p:cNvSpPr>
          <p:nvPr>
            <p:ph type="body" idx="1"/>
          </p:nvPr>
        </p:nvSpPr>
        <p:spPr>
          <a:xfrm>
            <a:off x="893700" y="1831467"/>
            <a:ext cx="7836000" cy="473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count_groupings(n):</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n == 1:</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0</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elif n == 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1</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800">
                <a:solidFill>
                  <a:srgbClr val="FF0000"/>
                </a:solidFill>
                <a:latin typeface="Inconsolata"/>
                <a:ea typeface="Inconsolata"/>
                <a:cs typeface="Inconsolata"/>
                <a:sym typeface="Inconsolata"/>
              </a:rPr>
              <a:t>total = 0</a:t>
            </a:r>
            <a:r>
              <a:rPr lang="en" sz="1800">
                <a:solidFill>
                  <a:schemeClr val="dk1"/>
                </a:solidFill>
                <a:latin typeface="Inconsolata"/>
                <a:ea typeface="Inconsolata"/>
                <a:cs typeface="Inconsolata"/>
                <a:sym typeface="Inconsolata"/>
              </a:rPr>
              <a:t>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for </a:t>
            </a:r>
            <a:r>
              <a:rPr lang="en" sz="1800">
                <a:solidFill>
                  <a:srgbClr val="FF0000"/>
                </a:solidFill>
                <a:latin typeface="Inconsolata"/>
                <a:ea typeface="Inconsolata"/>
                <a:cs typeface="Inconsolata"/>
                <a:sym typeface="Inconsolata"/>
              </a:rPr>
              <a:t>i in range(1, n)</a:t>
            </a:r>
            <a:r>
              <a:rPr lang="en" sz="1800">
                <a:solidFill>
                  <a:schemeClr val="dk1"/>
                </a:solidFill>
                <a:latin typeface="Inconsolata"/>
                <a:ea typeface="Inconsolata"/>
                <a:cs typeface="Inconsolata"/>
                <a:sym typeface="Inconsolata"/>
              </a:rPr>
              <a:t>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total += count_groupings(i) * count_groupings(n - i)</a:t>
            </a:r>
            <a:endParaRPr sz="1800">
              <a:solidFill>
                <a:srgbClr val="FF0000"/>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total</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0" marR="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endParaRPr sz="1800">
              <a:solidFill>
                <a:schemeClr val="dk1"/>
              </a:solidFill>
              <a:latin typeface="Inconsolata"/>
              <a:ea typeface="Inconsolata"/>
              <a:cs typeface="Inconsolata"/>
              <a:sym typeface="Inconsolat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82"/>
        <p:cNvGrpSpPr/>
        <p:nvPr/>
      </p:nvGrpSpPr>
      <p:grpSpPr>
        <a:xfrm>
          <a:off x="0" y="0"/>
          <a:ext cx="0" cy="0"/>
          <a:chOff x="0" y="0"/>
          <a:chExt cx="0" cy="0"/>
        </a:xfrm>
      </p:grpSpPr>
      <p:sp>
        <p:nvSpPr>
          <p:cNvPr id="883" name="Google Shape;883;p148"/>
          <p:cNvSpPr txBox="1">
            <a:spLocks noGrp="1"/>
          </p:cNvSpPr>
          <p:nvPr>
            <p:ph type="title"/>
          </p:nvPr>
        </p:nvSpPr>
        <p:spPr>
          <a:xfrm>
            <a:off x="893700" y="274667"/>
            <a:ext cx="7528200" cy="114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dk1"/>
                </a:solidFill>
              </a:rPr>
              <a:t>Your Father’s Parentheses</a:t>
            </a:r>
            <a:endParaRPr/>
          </a:p>
        </p:txBody>
      </p:sp>
      <p:sp>
        <p:nvSpPr>
          <p:cNvPr id="884" name="Google Shape;884;p148"/>
          <p:cNvSpPr txBox="1">
            <a:spLocks noGrp="1"/>
          </p:cNvSpPr>
          <p:nvPr>
            <p:ph type="body" idx="1"/>
          </p:nvPr>
        </p:nvSpPr>
        <p:spPr>
          <a:xfrm>
            <a:off x="893700" y="1831467"/>
            <a:ext cx="7836000" cy="473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def count_groupings(n):</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if n == 1:</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1</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elif n == 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1</a:t>
            </a:r>
            <a:r>
              <a:rPr lang="en" sz="1800">
                <a:solidFill>
                  <a:schemeClr val="dk1"/>
                </a:solidFill>
                <a:latin typeface="Inconsolata"/>
                <a:ea typeface="Inconsolata"/>
                <a:cs typeface="Inconsolata"/>
                <a:sym typeface="Inconsolata"/>
              </a:rPr>
              <a:t>___________________________________</a:t>
            </a: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800">
                <a:solidFill>
                  <a:srgbClr val="FF0000"/>
                </a:solidFill>
                <a:latin typeface="Inconsolata"/>
                <a:ea typeface="Inconsolata"/>
                <a:cs typeface="Inconsolata"/>
                <a:sym typeface="Inconsolata"/>
              </a:rPr>
              <a:t>total = 0</a:t>
            </a:r>
            <a:r>
              <a:rPr lang="en" sz="1800">
                <a:solidFill>
                  <a:schemeClr val="dk1"/>
                </a:solidFill>
                <a:latin typeface="Inconsolata"/>
                <a:ea typeface="Inconsolata"/>
                <a:cs typeface="Inconsolata"/>
                <a:sym typeface="Inconsolata"/>
              </a:rPr>
              <a:t>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for </a:t>
            </a:r>
            <a:r>
              <a:rPr lang="en" sz="1800">
                <a:solidFill>
                  <a:srgbClr val="FF0000"/>
                </a:solidFill>
                <a:latin typeface="Inconsolata"/>
                <a:ea typeface="Inconsolata"/>
                <a:cs typeface="Inconsolata"/>
                <a:sym typeface="Inconsolata"/>
              </a:rPr>
              <a:t>i in range(1, n)</a:t>
            </a:r>
            <a:r>
              <a:rPr lang="en" sz="1800">
                <a:solidFill>
                  <a:schemeClr val="dk1"/>
                </a:solidFill>
                <a:latin typeface="Inconsolata"/>
                <a:ea typeface="Inconsolata"/>
                <a:cs typeface="Inconsolata"/>
                <a:sym typeface="Inconsolata"/>
              </a:rPr>
              <a:t>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total += count_groupings(i) * count_groupings(n - i)</a:t>
            </a:r>
            <a:endParaRPr sz="1800">
              <a:solidFill>
                <a:srgbClr val="FF0000"/>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total</a:t>
            </a:r>
            <a:r>
              <a:rPr lang="en" sz="1800">
                <a:solidFill>
                  <a:schemeClr val="dk1"/>
                </a:solidFill>
                <a:latin typeface="Inconsolata"/>
                <a:ea typeface="Inconsolata"/>
                <a:cs typeface="Inconsolata"/>
                <a:sym typeface="Inconsolata"/>
              </a:rPr>
              <a:t>___________________________________</a:t>
            </a:r>
            <a:endParaRPr sz="20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endParaRPr sz="2400">
              <a:solidFill>
                <a:schemeClr val="dk1"/>
              </a:solidFill>
              <a:latin typeface="Inconsolata"/>
              <a:ea typeface="Inconsolata"/>
              <a:cs typeface="Inconsolata"/>
              <a:sym typeface="Inconsolat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149"/>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93"/>
        <p:cNvGrpSpPr/>
        <p:nvPr/>
      </p:nvGrpSpPr>
      <p:grpSpPr>
        <a:xfrm>
          <a:off x="0" y="0"/>
          <a:ext cx="0" cy="0"/>
          <a:chOff x="0" y="0"/>
          <a:chExt cx="0" cy="0"/>
        </a:xfrm>
      </p:grpSpPr>
      <p:sp>
        <p:nvSpPr>
          <p:cNvPr id="894" name="Google Shape;894;p15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00"/>
                </a:solidFill>
                <a:latin typeface="Roboto"/>
                <a:ea typeface="Roboto"/>
                <a:cs typeface="Roboto"/>
                <a:sym typeface="Roboto"/>
              </a:rPr>
              <a:t>Constructor</a:t>
            </a:r>
            <a:br>
              <a:rPr lang="en" b="1">
                <a:latin typeface="Proxima Nova"/>
                <a:ea typeface="Proxima Nova"/>
                <a:cs typeface="Proxima Nova"/>
                <a:sym typeface="Proxima Nova"/>
              </a:rPr>
            </a:br>
            <a:r>
              <a:rPr lang="en">
                <a:solidFill>
                  <a:srgbClr val="3C78D8"/>
                </a:solidFill>
                <a:latin typeface="Consolas"/>
                <a:ea typeface="Consolas"/>
                <a:cs typeface="Consolas"/>
                <a:sym typeface="Consolas"/>
              </a:rPr>
              <a:t>def tree(label, branches=[]): </a:t>
            </a:r>
            <a:r>
              <a:rPr lang="en" sz="2000">
                <a:solidFill>
                  <a:srgbClr val="000000"/>
                </a:solidFill>
                <a:latin typeface="Roboto"/>
                <a:ea typeface="Roboto"/>
                <a:cs typeface="Roboto"/>
                <a:sym typeface="Roboto"/>
              </a:rPr>
              <a:t>Pass in a </a:t>
            </a:r>
            <a:r>
              <a:rPr lang="en" sz="2000" b="1">
                <a:solidFill>
                  <a:srgbClr val="000000"/>
                </a:solidFill>
                <a:latin typeface="Roboto"/>
                <a:ea typeface="Roboto"/>
                <a:cs typeface="Roboto"/>
                <a:sym typeface="Roboto"/>
              </a:rPr>
              <a:t>value</a:t>
            </a:r>
            <a:r>
              <a:rPr lang="en" sz="2000">
                <a:solidFill>
                  <a:srgbClr val="000000"/>
                </a:solidFill>
                <a:latin typeface="Roboto"/>
                <a:ea typeface="Roboto"/>
                <a:cs typeface="Roboto"/>
                <a:sym typeface="Roboto"/>
              </a:rPr>
              <a:t> (label) for the root node, and a </a:t>
            </a:r>
            <a:r>
              <a:rPr lang="en" sz="2000" b="1">
                <a:solidFill>
                  <a:srgbClr val="000000"/>
                </a:solidFill>
                <a:latin typeface="Roboto"/>
                <a:ea typeface="Roboto"/>
                <a:cs typeface="Roboto"/>
                <a:sym typeface="Roboto"/>
              </a:rPr>
              <a:t>list</a:t>
            </a:r>
            <a:r>
              <a:rPr lang="en" sz="2000">
                <a:solidFill>
                  <a:srgbClr val="000000"/>
                </a:solidFill>
                <a:latin typeface="Roboto"/>
                <a:ea typeface="Roboto"/>
                <a:cs typeface="Roboto"/>
                <a:sym typeface="Roboto"/>
              </a:rPr>
              <a:t> of branches. </a:t>
            </a:r>
            <a:r>
              <a:rPr lang="en" sz="2000" i="1">
                <a:solidFill>
                  <a:srgbClr val="000000"/>
                </a:solidFill>
                <a:latin typeface="Roboto"/>
                <a:ea typeface="Roboto"/>
                <a:cs typeface="Roboto"/>
                <a:sym typeface="Roboto"/>
              </a:rPr>
              <a:t>Each branch must itself also be a tree.</a:t>
            </a:r>
            <a:br>
              <a:rPr lang="en" sz="2000" i="1">
                <a:solidFill>
                  <a:srgbClr val="000000"/>
                </a:solidFill>
                <a:latin typeface="Roboto"/>
                <a:ea typeface="Roboto"/>
                <a:cs typeface="Roboto"/>
                <a:sym typeface="Roboto"/>
              </a:rPr>
            </a:br>
            <a:br>
              <a:rPr lang="en" b="1">
                <a:solidFill>
                  <a:srgbClr val="000000"/>
                </a:solidFill>
                <a:latin typeface="Proxima Nova"/>
                <a:ea typeface="Proxima Nova"/>
                <a:cs typeface="Proxima Nova"/>
                <a:sym typeface="Proxima Nova"/>
              </a:rPr>
            </a:br>
            <a:r>
              <a:rPr lang="en" sz="2000" b="1">
                <a:solidFill>
                  <a:srgbClr val="000000"/>
                </a:solidFill>
                <a:latin typeface="Roboto"/>
                <a:ea typeface="Roboto"/>
                <a:cs typeface="Roboto"/>
                <a:sym typeface="Roboto"/>
              </a:rPr>
              <a:t>Selectors</a:t>
            </a:r>
            <a:br>
              <a:rPr lang="en" b="1">
                <a:latin typeface="Proxima Nova"/>
                <a:ea typeface="Proxima Nova"/>
                <a:cs typeface="Proxima Nova"/>
                <a:sym typeface="Proxima Nova"/>
              </a:rPr>
            </a:br>
            <a:r>
              <a:rPr lang="en">
                <a:solidFill>
                  <a:srgbClr val="3C78D8"/>
                </a:solidFill>
                <a:latin typeface="Consolas"/>
                <a:ea typeface="Consolas"/>
                <a:cs typeface="Consolas"/>
                <a:sym typeface="Consolas"/>
              </a:rPr>
              <a:t>def label(tree): </a:t>
            </a:r>
            <a:r>
              <a:rPr lang="en" sz="2000">
                <a:solidFill>
                  <a:srgbClr val="000000"/>
                </a:solidFill>
                <a:latin typeface="Roboto"/>
                <a:ea typeface="Roboto"/>
                <a:cs typeface="Roboto"/>
                <a:sym typeface="Roboto"/>
              </a:rPr>
              <a:t>Returns a </a:t>
            </a:r>
            <a:r>
              <a:rPr lang="en" sz="2000" b="1">
                <a:solidFill>
                  <a:srgbClr val="000000"/>
                </a:solidFill>
                <a:latin typeface="Roboto"/>
                <a:ea typeface="Roboto"/>
                <a:cs typeface="Roboto"/>
                <a:sym typeface="Roboto"/>
              </a:rPr>
              <a:t>value</a:t>
            </a:r>
            <a:r>
              <a:rPr lang="en" sz="2000">
                <a:solidFill>
                  <a:srgbClr val="000000"/>
                </a:solidFill>
                <a:latin typeface="Roboto"/>
                <a:ea typeface="Roboto"/>
                <a:cs typeface="Roboto"/>
                <a:sym typeface="Roboto"/>
              </a:rPr>
              <a:t>: whatever is stored in the </a:t>
            </a:r>
            <a:r>
              <a:rPr lang="en" sz="2000" i="1">
                <a:solidFill>
                  <a:srgbClr val="000000"/>
                </a:solidFill>
                <a:latin typeface="Roboto"/>
                <a:ea typeface="Roboto"/>
                <a:cs typeface="Roboto"/>
                <a:sym typeface="Roboto"/>
              </a:rPr>
              <a:t>root node</a:t>
            </a:r>
            <a:r>
              <a:rPr lang="en" sz="2000">
                <a:solidFill>
                  <a:srgbClr val="000000"/>
                </a:solidFill>
                <a:latin typeface="Roboto"/>
                <a:ea typeface="Roboto"/>
                <a:cs typeface="Roboto"/>
                <a:sym typeface="Roboto"/>
              </a:rPr>
              <a:t>.</a:t>
            </a:r>
            <a:endParaRPr sz="2000">
              <a:solidFill>
                <a:srgbClr val="000000"/>
              </a:solidFill>
              <a:latin typeface="Roboto"/>
              <a:ea typeface="Roboto"/>
              <a:cs typeface="Roboto"/>
              <a:sym typeface="Roboto"/>
            </a:endParaRPr>
          </a:p>
          <a:p>
            <a:pPr marL="0" lvl="0" indent="0" algn="l" rtl="0">
              <a:spcBef>
                <a:spcPts val="1600"/>
              </a:spcBef>
              <a:spcAft>
                <a:spcPts val="0"/>
              </a:spcAft>
              <a:buNone/>
            </a:pPr>
            <a:r>
              <a:rPr lang="en">
                <a:solidFill>
                  <a:srgbClr val="3C78D8"/>
                </a:solidFill>
                <a:latin typeface="Consolas"/>
                <a:ea typeface="Consolas"/>
                <a:cs typeface="Consolas"/>
                <a:sym typeface="Consolas"/>
              </a:rPr>
              <a:t>def branches(tree): </a:t>
            </a:r>
            <a:r>
              <a:rPr lang="en" sz="2000">
                <a:solidFill>
                  <a:srgbClr val="000000"/>
                </a:solidFill>
                <a:latin typeface="Roboto"/>
                <a:ea typeface="Roboto"/>
                <a:cs typeface="Roboto"/>
                <a:sym typeface="Roboto"/>
              </a:rPr>
              <a:t>Returns a </a:t>
            </a:r>
            <a:r>
              <a:rPr lang="en" sz="2000" b="1">
                <a:solidFill>
                  <a:srgbClr val="000000"/>
                </a:solidFill>
                <a:latin typeface="Roboto"/>
                <a:ea typeface="Roboto"/>
                <a:cs typeface="Roboto"/>
                <a:sym typeface="Roboto"/>
              </a:rPr>
              <a:t>list</a:t>
            </a:r>
            <a:r>
              <a:rPr lang="en" sz="2000">
                <a:solidFill>
                  <a:srgbClr val="000000"/>
                </a:solidFill>
                <a:latin typeface="Roboto"/>
                <a:ea typeface="Roboto"/>
                <a:cs typeface="Roboto"/>
                <a:sym typeface="Roboto"/>
              </a:rPr>
              <a:t> of tree’s subtrees.</a:t>
            </a:r>
            <a:endParaRPr sz="2000">
              <a:solidFill>
                <a:srgbClr val="000000"/>
              </a:solidFill>
              <a:latin typeface="Roboto"/>
              <a:ea typeface="Roboto"/>
              <a:cs typeface="Roboto"/>
              <a:sym typeface="Roboto"/>
            </a:endParaRPr>
          </a:p>
          <a:p>
            <a:pPr marL="0" lvl="0" indent="0" algn="l" rtl="0">
              <a:spcBef>
                <a:spcPts val="1600"/>
              </a:spcBef>
              <a:spcAft>
                <a:spcPts val="1600"/>
              </a:spcAft>
              <a:buNone/>
            </a:pPr>
            <a:r>
              <a:rPr lang="en">
                <a:solidFill>
                  <a:srgbClr val="3C78D8"/>
                </a:solidFill>
                <a:latin typeface="Consolas"/>
                <a:ea typeface="Consolas"/>
                <a:cs typeface="Consolas"/>
                <a:sym typeface="Consolas"/>
              </a:rPr>
              <a:t>def is_leaf(tree): </a:t>
            </a:r>
            <a:r>
              <a:rPr lang="en" sz="2000">
                <a:solidFill>
                  <a:srgbClr val="000000"/>
                </a:solidFill>
                <a:latin typeface="Roboto"/>
                <a:ea typeface="Roboto"/>
                <a:cs typeface="Roboto"/>
                <a:sym typeface="Roboto"/>
              </a:rPr>
              <a:t>Returns a </a:t>
            </a:r>
            <a:r>
              <a:rPr lang="en" sz="2000" b="1">
                <a:solidFill>
                  <a:srgbClr val="000000"/>
                </a:solidFill>
                <a:latin typeface="Roboto"/>
                <a:ea typeface="Roboto"/>
                <a:cs typeface="Roboto"/>
                <a:sym typeface="Roboto"/>
              </a:rPr>
              <a:t>boolean</a:t>
            </a:r>
            <a:r>
              <a:rPr lang="en" sz="2000">
                <a:solidFill>
                  <a:srgbClr val="000000"/>
                </a:solidFill>
                <a:latin typeface="Roboto"/>
                <a:ea typeface="Roboto"/>
                <a:cs typeface="Roboto"/>
                <a:sym typeface="Roboto"/>
              </a:rPr>
              <a:t>: true if tree has no children, false otherwise.</a:t>
            </a:r>
            <a:endParaRPr sz="2000">
              <a:solidFill>
                <a:srgbClr val="000000"/>
              </a:solidFill>
              <a:latin typeface="Roboto"/>
              <a:ea typeface="Roboto"/>
              <a:cs typeface="Roboto"/>
              <a:sym typeface="Roboto"/>
            </a:endParaRPr>
          </a:p>
        </p:txBody>
      </p:sp>
      <p:sp>
        <p:nvSpPr>
          <p:cNvPr id="895" name="Google Shape;895;p15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0371C1"/>
                </a:solidFill>
                <a:latin typeface="Roboto"/>
                <a:ea typeface="Roboto"/>
                <a:cs typeface="Roboto"/>
                <a:sym typeface="Roboto"/>
              </a:rPr>
              <a:t>The Tree Data Abstraction</a:t>
            </a:r>
            <a:endParaRPr>
              <a:solidFill>
                <a:srgbClr val="0371C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899"/>
        <p:cNvGrpSpPr/>
        <p:nvPr/>
      </p:nvGrpSpPr>
      <p:grpSpPr>
        <a:xfrm>
          <a:off x="0" y="0"/>
          <a:ext cx="0" cy="0"/>
          <a:chOff x="0" y="0"/>
          <a:chExt cx="0" cy="0"/>
        </a:xfrm>
      </p:grpSpPr>
      <p:sp>
        <p:nvSpPr>
          <p:cNvPr id="900" name="Google Shape;900;p15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Structure for Tree Problems</a:t>
            </a:r>
            <a:endParaRPr/>
          </a:p>
        </p:txBody>
      </p:sp>
      <p:sp>
        <p:nvSpPr>
          <p:cNvPr id="901" name="Google Shape;901;p15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algn="l" rtl="0">
              <a:lnSpc>
                <a:spcPct val="130000"/>
              </a:lnSpc>
              <a:spcBef>
                <a:spcPts val="0"/>
              </a:spcBef>
              <a:spcAft>
                <a:spcPts val="0"/>
              </a:spcAft>
              <a:buSzPts val="2400"/>
              <a:buChar char="●"/>
            </a:pPr>
            <a:r>
              <a:rPr lang="en" sz="2400" b="1"/>
              <a:t>Base Case</a:t>
            </a:r>
            <a:r>
              <a:rPr lang="en" sz="2400"/>
              <a:t>: smallest version of the problem - no additional work needed to get answer. </a:t>
            </a:r>
            <a:r>
              <a:rPr lang="en" sz="2400">
                <a:solidFill>
                  <a:srgbClr val="4A86E8"/>
                </a:solidFill>
              </a:rPr>
              <a:t>(usually if it’s a </a:t>
            </a:r>
            <a:r>
              <a:rPr lang="en" sz="2400" i="1">
                <a:solidFill>
                  <a:srgbClr val="4A86E8"/>
                </a:solidFill>
              </a:rPr>
              <a:t>leaf</a:t>
            </a:r>
            <a:r>
              <a:rPr lang="en" sz="2400">
                <a:solidFill>
                  <a:srgbClr val="4A86E8"/>
                </a:solidFill>
              </a:rPr>
              <a:t>)</a:t>
            </a:r>
            <a:endParaRPr sz="2400">
              <a:solidFill>
                <a:srgbClr val="4A86E8"/>
              </a:solidFill>
            </a:endParaRPr>
          </a:p>
          <a:p>
            <a:pPr marL="457200" marR="0" lvl="0" indent="-355600" algn="l" rtl="0">
              <a:lnSpc>
                <a:spcPct val="130000"/>
              </a:lnSpc>
              <a:spcBef>
                <a:spcPts val="0"/>
              </a:spcBef>
              <a:spcAft>
                <a:spcPts val="0"/>
              </a:spcAft>
              <a:buClr>
                <a:srgbClr val="000000"/>
              </a:buClr>
              <a:buSzPts val="2000"/>
              <a:buFont typeface="Roboto"/>
              <a:buChar char="●"/>
            </a:pPr>
            <a:r>
              <a:rPr lang="en" sz="2400" b="1"/>
              <a:t>Recursive call: </a:t>
            </a:r>
            <a:r>
              <a:rPr lang="en" sz="2400"/>
              <a:t>do the same function on smaller parts of the tree </a:t>
            </a:r>
            <a:r>
              <a:rPr lang="en" sz="2400">
                <a:solidFill>
                  <a:srgbClr val="4A86E8"/>
                </a:solidFill>
              </a:rPr>
              <a:t>(usually on the </a:t>
            </a:r>
            <a:r>
              <a:rPr lang="en" sz="2400" i="1">
                <a:solidFill>
                  <a:srgbClr val="4A86E8"/>
                </a:solidFill>
              </a:rPr>
              <a:t>branches</a:t>
            </a:r>
            <a:r>
              <a:rPr lang="en" sz="2400">
                <a:solidFill>
                  <a:srgbClr val="4A86E8"/>
                </a:solidFill>
              </a:rPr>
              <a:t>)</a:t>
            </a:r>
            <a:endParaRPr sz="2400">
              <a:solidFill>
                <a:srgbClr val="4A86E8"/>
              </a:solidFill>
            </a:endParaRPr>
          </a:p>
          <a:p>
            <a:pPr marL="457200" marR="0" lvl="0" indent="-355600" algn="l" rtl="0">
              <a:lnSpc>
                <a:spcPct val="130000"/>
              </a:lnSpc>
              <a:spcBef>
                <a:spcPts val="0"/>
              </a:spcBef>
              <a:spcAft>
                <a:spcPts val="0"/>
              </a:spcAft>
              <a:buClr>
                <a:srgbClr val="000000"/>
              </a:buClr>
              <a:buSzPts val="2000"/>
              <a:buFont typeface="Roboto"/>
              <a:buChar char="●"/>
            </a:pPr>
            <a:r>
              <a:rPr lang="en" sz="2400" b="1"/>
              <a:t>Final answer:</a:t>
            </a:r>
            <a:r>
              <a:rPr lang="en" sz="2400"/>
              <a:t> put together results from all the branches</a:t>
            </a:r>
            <a:endParaRPr sz="2400"/>
          </a:p>
          <a:p>
            <a:pPr marL="914400" lvl="1" indent="-355600" algn="l" rtl="0">
              <a:lnSpc>
                <a:spcPct val="130000"/>
              </a:lnSpc>
              <a:spcBef>
                <a:spcPts val="0"/>
              </a:spcBef>
              <a:spcAft>
                <a:spcPts val="0"/>
              </a:spcAft>
              <a:buSzPts val="2000"/>
              <a:buChar char="○"/>
            </a:pPr>
            <a:r>
              <a:rPr lang="en" sz="2000"/>
              <a:t>Aggregator functions (</a:t>
            </a:r>
            <a:r>
              <a:rPr lang="en" sz="2000">
                <a:latin typeface="Consolas"/>
                <a:ea typeface="Consolas"/>
                <a:cs typeface="Consolas"/>
                <a:sym typeface="Consolas"/>
              </a:rPr>
              <a:t>max</a:t>
            </a:r>
            <a:r>
              <a:rPr lang="en" sz="2000"/>
              <a:t>, </a:t>
            </a:r>
            <a:r>
              <a:rPr lang="en" sz="2000">
                <a:solidFill>
                  <a:schemeClr val="dk1"/>
                </a:solidFill>
                <a:latin typeface="Consolas"/>
                <a:ea typeface="Consolas"/>
                <a:cs typeface="Consolas"/>
                <a:sym typeface="Consolas"/>
              </a:rPr>
              <a:t>min</a:t>
            </a:r>
            <a:r>
              <a:rPr lang="en" sz="2000">
                <a:solidFill>
                  <a:schemeClr val="dk1"/>
                </a:solidFill>
              </a:rPr>
              <a:t>, </a:t>
            </a:r>
            <a:r>
              <a:rPr lang="en" sz="2000">
                <a:solidFill>
                  <a:schemeClr val="dk1"/>
                </a:solidFill>
                <a:latin typeface="Consolas"/>
                <a:ea typeface="Consolas"/>
                <a:cs typeface="Consolas"/>
                <a:sym typeface="Consolas"/>
              </a:rPr>
              <a:t>sum</a:t>
            </a:r>
            <a:r>
              <a:rPr lang="en" sz="2000">
                <a:solidFill>
                  <a:schemeClr val="dk1"/>
                </a:solidFill>
              </a:rPr>
              <a:t>, </a:t>
            </a:r>
            <a:r>
              <a:rPr lang="en" sz="2000">
                <a:solidFill>
                  <a:schemeClr val="dk1"/>
                </a:solidFill>
                <a:latin typeface="Consolas"/>
                <a:ea typeface="Consolas"/>
                <a:cs typeface="Consolas"/>
                <a:sym typeface="Consolas"/>
              </a:rPr>
              <a:t>any</a:t>
            </a:r>
            <a:r>
              <a:rPr lang="en" sz="2000">
                <a:solidFill>
                  <a:schemeClr val="dk1"/>
                </a:solidFill>
              </a:rPr>
              <a:t>, </a:t>
            </a:r>
            <a:r>
              <a:rPr lang="en" sz="2000">
                <a:solidFill>
                  <a:schemeClr val="dk1"/>
                </a:solidFill>
                <a:latin typeface="Consolas"/>
                <a:ea typeface="Consolas"/>
                <a:cs typeface="Consolas"/>
                <a:sym typeface="Consolas"/>
              </a:rPr>
              <a:t>all</a:t>
            </a:r>
            <a:r>
              <a:rPr lang="en" sz="2000">
                <a:solidFill>
                  <a:schemeClr val="dk1"/>
                </a:solidFill>
              </a:rPr>
              <a:t>)</a:t>
            </a:r>
            <a:endParaRPr sz="2000">
              <a:solidFill>
                <a:schemeClr val="dk1"/>
              </a:solidFill>
            </a:endParaRPr>
          </a:p>
          <a:p>
            <a:pPr marL="914400" lvl="1" indent="-355600" algn="l" rtl="0">
              <a:lnSpc>
                <a:spcPct val="130000"/>
              </a:lnSpc>
              <a:spcBef>
                <a:spcPts val="0"/>
              </a:spcBef>
              <a:spcAft>
                <a:spcPts val="0"/>
              </a:spcAft>
              <a:buClr>
                <a:schemeClr val="dk1"/>
              </a:buClr>
              <a:buSzPts val="2000"/>
              <a:buChar char="○"/>
            </a:pPr>
            <a:r>
              <a:rPr lang="en" sz="2000">
                <a:solidFill>
                  <a:schemeClr val="dk1"/>
                </a:solidFill>
              </a:rPr>
              <a:t>Creating a new tree w/ updated label and branches</a:t>
            </a:r>
            <a:endParaRPr sz="2000">
              <a:highlight>
                <a:srgbClr val="C1D7E4"/>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xEl>
                                              <p:pRg st="0" end="0"/>
                                            </p:txEl>
                                          </p:spTgt>
                                        </p:tgtEl>
                                        <p:attrNameLst>
                                          <p:attrName>style.visibility</p:attrName>
                                        </p:attrNameLst>
                                      </p:cBhvr>
                                      <p:to>
                                        <p:strVal val="visible"/>
                                      </p:to>
                                    </p:set>
                                    <p:animEffect transition="in" filter="fade">
                                      <p:cBhvr>
                                        <p:cTn id="7" dur="1"/>
                                        <p:tgtEl>
                                          <p:spTgt spid="9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1">
                                            <p:txEl>
                                              <p:pRg st="1" end="1"/>
                                            </p:txEl>
                                          </p:spTgt>
                                        </p:tgtEl>
                                        <p:attrNameLst>
                                          <p:attrName>style.visibility</p:attrName>
                                        </p:attrNameLst>
                                      </p:cBhvr>
                                      <p:to>
                                        <p:strVal val="visible"/>
                                      </p:to>
                                    </p:set>
                                    <p:animEffect transition="in" filter="fade">
                                      <p:cBhvr>
                                        <p:cTn id="12" dur="1"/>
                                        <p:tgtEl>
                                          <p:spTgt spid="9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
                                            <p:txEl>
                                              <p:pRg st="2" end="2"/>
                                            </p:txEl>
                                          </p:spTgt>
                                        </p:tgtEl>
                                        <p:attrNameLst>
                                          <p:attrName>style.visibility</p:attrName>
                                        </p:attrNameLst>
                                      </p:cBhvr>
                                      <p:to>
                                        <p:strVal val="visible"/>
                                      </p:to>
                                    </p:set>
                                    <p:animEffect transition="in" filter="fade">
                                      <p:cBhvr>
                                        <p:cTn id="17" dur="1"/>
                                        <p:tgtEl>
                                          <p:spTgt spid="9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1">
                                            <p:txEl>
                                              <p:pRg st="3" end="3"/>
                                            </p:txEl>
                                          </p:spTgt>
                                        </p:tgtEl>
                                        <p:attrNameLst>
                                          <p:attrName>style.visibility</p:attrName>
                                        </p:attrNameLst>
                                      </p:cBhvr>
                                      <p:to>
                                        <p:strVal val="visible"/>
                                      </p:to>
                                    </p:set>
                                    <p:animEffect transition="in" filter="fade">
                                      <p:cBhvr>
                                        <p:cTn id="22" dur="1"/>
                                        <p:tgtEl>
                                          <p:spTgt spid="9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1">
                                            <p:txEl>
                                              <p:pRg st="4" end="4"/>
                                            </p:txEl>
                                          </p:spTgt>
                                        </p:tgtEl>
                                        <p:attrNameLst>
                                          <p:attrName>style.visibility</p:attrName>
                                        </p:attrNameLst>
                                      </p:cBhvr>
                                      <p:to>
                                        <p:strVal val="visible"/>
                                      </p:to>
                                    </p:set>
                                    <p:animEffect transition="in" filter="fade">
                                      <p:cBhvr>
                                        <p:cTn id="27" dur="1"/>
                                        <p:tgtEl>
                                          <p:spTgt spid="9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905"/>
        <p:cNvGrpSpPr/>
        <p:nvPr/>
      </p:nvGrpSpPr>
      <p:grpSpPr>
        <a:xfrm>
          <a:off x="0" y="0"/>
          <a:ext cx="0" cy="0"/>
          <a:chOff x="0" y="0"/>
          <a:chExt cx="0" cy="0"/>
        </a:xfrm>
      </p:grpSpPr>
      <p:sp>
        <p:nvSpPr>
          <p:cNvPr id="906" name="Google Shape;906;p15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Problem: replace_with_sum</a:t>
            </a:r>
            <a:endParaRPr/>
          </a:p>
        </p:txBody>
      </p:sp>
      <p:sp>
        <p:nvSpPr>
          <p:cNvPr id="907" name="Google Shape;907;p152"/>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908" name="Google Shape;908;p152"/>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Write a function </a:t>
            </a:r>
            <a:r>
              <a:rPr lang="en" sz="2000">
                <a:latin typeface="Consolas"/>
                <a:ea typeface="Consolas"/>
                <a:cs typeface="Consolas"/>
                <a:sym typeface="Consolas"/>
              </a:rPr>
              <a:t>replace_with_sum</a:t>
            </a:r>
            <a:r>
              <a:rPr lang="en" sz="2000">
                <a:latin typeface="Roboto"/>
                <a:ea typeface="Roboto"/>
                <a:cs typeface="Roboto"/>
                <a:sym typeface="Roboto"/>
              </a:rPr>
              <a:t> that takes in a tree, and returns a new tree where each node is the sum of itself and all descendant nodes (its children, its children’s children, ...) </a:t>
            </a:r>
            <a:endParaRPr sz="2000">
              <a:latin typeface="Roboto"/>
              <a:ea typeface="Roboto"/>
              <a:cs typeface="Roboto"/>
              <a:sym typeface="Roboto"/>
            </a:endParaRPr>
          </a:p>
        </p:txBody>
      </p:sp>
      <p:sp>
        <p:nvSpPr>
          <p:cNvPr id="909" name="Google Shape;909;p152"/>
          <p:cNvSpPr/>
          <p:nvPr/>
        </p:nvSpPr>
        <p:spPr>
          <a:xfrm>
            <a:off x="1776584" y="2893750"/>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2"/>
          <p:cNvSpPr txBox="1"/>
          <p:nvPr/>
        </p:nvSpPr>
        <p:spPr>
          <a:xfrm>
            <a:off x="1917280" y="2960837"/>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a:t>
            </a:r>
            <a:endParaRPr sz="2000">
              <a:latin typeface="Roboto"/>
              <a:ea typeface="Roboto"/>
              <a:cs typeface="Roboto"/>
              <a:sym typeface="Roboto"/>
            </a:endParaRPr>
          </a:p>
        </p:txBody>
      </p:sp>
      <p:sp>
        <p:nvSpPr>
          <p:cNvPr id="911" name="Google Shape;911;p152"/>
          <p:cNvSpPr/>
          <p:nvPr/>
        </p:nvSpPr>
        <p:spPr>
          <a:xfrm>
            <a:off x="1275250" y="3635772"/>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2"/>
          <p:cNvSpPr txBox="1"/>
          <p:nvPr/>
        </p:nvSpPr>
        <p:spPr>
          <a:xfrm>
            <a:off x="1415947" y="37028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3</a:t>
            </a:r>
            <a:endParaRPr sz="2000">
              <a:latin typeface="Roboto"/>
              <a:ea typeface="Roboto"/>
              <a:cs typeface="Roboto"/>
              <a:sym typeface="Roboto"/>
            </a:endParaRPr>
          </a:p>
        </p:txBody>
      </p:sp>
      <p:sp>
        <p:nvSpPr>
          <p:cNvPr id="913" name="Google Shape;913;p152"/>
          <p:cNvSpPr/>
          <p:nvPr/>
        </p:nvSpPr>
        <p:spPr>
          <a:xfrm>
            <a:off x="2281329" y="3635772"/>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2"/>
          <p:cNvSpPr txBox="1"/>
          <p:nvPr/>
        </p:nvSpPr>
        <p:spPr>
          <a:xfrm>
            <a:off x="2422025" y="37028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6</a:t>
            </a:r>
            <a:endParaRPr sz="2000">
              <a:latin typeface="Roboto"/>
              <a:ea typeface="Roboto"/>
              <a:cs typeface="Roboto"/>
              <a:sym typeface="Roboto"/>
            </a:endParaRPr>
          </a:p>
        </p:txBody>
      </p:sp>
      <p:sp>
        <p:nvSpPr>
          <p:cNvPr id="915" name="Google Shape;915;p152"/>
          <p:cNvSpPr/>
          <p:nvPr/>
        </p:nvSpPr>
        <p:spPr>
          <a:xfrm>
            <a:off x="2952141" y="451758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2"/>
          <p:cNvSpPr txBox="1"/>
          <p:nvPr/>
        </p:nvSpPr>
        <p:spPr>
          <a:xfrm>
            <a:off x="2965950" y="4584675"/>
            <a:ext cx="5430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12</a:t>
            </a:r>
            <a:endParaRPr sz="2000">
              <a:latin typeface="Roboto"/>
              <a:ea typeface="Roboto"/>
              <a:cs typeface="Roboto"/>
              <a:sym typeface="Roboto"/>
            </a:endParaRPr>
          </a:p>
        </p:txBody>
      </p:sp>
      <p:sp>
        <p:nvSpPr>
          <p:cNvPr id="917" name="Google Shape;917;p152"/>
          <p:cNvSpPr/>
          <p:nvPr/>
        </p:nvSpPr>
        <p:spPr>
          <a:xfrm>
            <a:off x="2281329" y="451758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2"/>
          <p:cNvSpPr txBox="1"/>
          <p:nvPr/>
        </p:nvSpPr>
        <p:spPr>
          <a:xfrm>
            <a:off x="2422025" y="4584670"/>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919" name="Google Shape;919;p152"/>
          <p:cNvSpPr/>
          <p:nvPr/>
        </p:nvSpPr>
        <p:spPr>
          <a:xfrm>
            <a:off x="1469820" y="451758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2"/>
          <p:cNvSpPr txBox="1"/>
          <p:nvPr/>
        </p:nvSpPr>
        <p:spPr>
          <a:xfrm>
            <a:off x="1610516" y="45846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a:t>
            </a:r>
            <a:endParaRPr sz="2000">
              <a:latin typeface="Roboto"/>
              <a:ea typeface="Roboto"/>
              <a:cs typeface="Roboto"/>
              <a:sym typeface="Roboto"/>
            </a:endParaRPr>
          </a:p>
        </p:txBody>
      </p:sp>
      <p:sp>
        <p:nvSpPr>
          <p:cNvPr id="921" name="Google Shape;921;p152"/>
          <p:cNvSpPr/>
          <p:nvPr/>
        </p:nvSpPr>
        <p:spPr>
          <a:xfrm>
            <a:off x="1206025" y="539939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2"/>
          <p:cNvSpPr txBox="1"/>
          <p:nvPr/>
        </p:nvSpPr>
        <p:spPr>
          <a:xfrm>
            <a:off x="1346721" y="5466481"/>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5</a:t>
            </a:r>
            <a:endParaRPr sz="2000">
              <a:latin typeface="Roboto"/>
              <a:ea typeface="Roboto"/>
              <a:cs typeface="Roboto"/>
              <a:sym typeface="Roboto"/>
            </a:endParaRPr>
          </a:p>
        </p:txBody>
      </p:sp>
      <p:cxnSp>
        <p:nvCxnSpPr>
          <p:cNvPr id="923" name="Google Shape;923;p152"/>
          <p:cNvCxnSpPr>
            <a:stCxn id="909" idx="3"/>
            <a:endCxn id="911" idx="0"/>
          </p:cNvCxnSpPr>
          <p:nvPr/>
        </p:nvCxnSpPr>
        <p:spPr>
          <a:xfrm flipH="1">
            <a:off x="1560446" y="3380531"/>
            <a:ext cx="299700" cy="255300"/>
          </a:xfrm>
          <a:prstGeom prst="straightConnector1">
            <a:avLst/>
          </a:prstGeom>
          <a:noFill/>
          <a:ln w="9525" cap="flat" cmpd="sng">
            <a:solidFill>
              <a:schemeClr val="dk2"/>
            </a:solidFill>
            <a:prstDash val="solid"/>
            <a:round/>
            <a:headEnd type="none" w="med" len="med"/>
            <a:tailEnd type="none" w="med" len="med"/>
          </a:ln>
        </p:spPr>
      </p:cxnSp>
      <p:cxnSp>
        <p:nvCxnSpPr>
          <p:cNvPr id="924" name="Google Shape;924;p152"/>
          <p:cNvCxnSpPr>
            <a:stCxn id="909" idx="5"/>
            <a:endCxn id="913" idx="0"/>
          </p:cNvCxnSpPr>
          <p:nvPr/>
        </p:nvCxnSpPr>
        <p:spPr>
          <a:xfrm>
            <a:off x="2263621" y="3380531"/>
            <a:ext cx="303000" cy="255300"/>
          </a:xfrm>
          <a:prstGeom prst="straightConnector1">
            <a:avLst/>
          </a:prstGeom>
          <a:noFill/>
          <a:ln w="9525" cap="flat" cmpd="sng">
            <a:solidFill>
              <a:schemeClr val="dk2"/>
            </a:solidFill>
            <a:prstDash val="solid"/>
            <a:round/>
            <a:headEnd type="none" w="med" len="med"/>
            <a:tailEnd type="none" w="med" len="med"/>
          </a:ln>
        </p:spPr>
      </p:cxnSp>
      <p:cxnSp>
        <p:nvCxnSpPr>
          <p:cNvPr id="925" name="Google Shape;925;p152"/>
          <p:cNvCxnSpPr>
            <a:stCxn id="911" idx="4"/>
            <a:endCxn id="919" idx="0"/>
          </p:cNvCxnSpPr>
          <p:nvPr/>
        </p:nvCxnSpPr>
        <p:spPr>
          <a:xfrm>
            <a:off x="1560550" y="4206072"/>
            <a:ext cx="194700" cy="311400"/>
          </a:xfrm>
          <a:prstGeom prst="straightConnector1">
            <a:avLst/>
          </a:prstGeom>
          <a:noFill/>
          <a:ln w="9525" cap="flat" cmpd="sng">
            <a:solidFill>
              <a:schemeClr val="dk2"/>
            </a:solidFill>
            <a:prstDash val="solid"/>
            <a:round/>
            <a:headEnd type="none" w="med" len="med"/>
            <a:tailEnd type="none" w="med" len="med"/>
          </a:ln>
        </p:spPr>
      </p:cxnSp>
      <p:cxnSp>
        <p:nvCxnSpPr>
          <p:cNvPr id="926" name="Google Shape;926;p152"/>
          <p:cNvCxnSpPr>
            <a:stCxn id="913" idx="4"/>
            <a:endCxn id="917" idx="0"/>
          </p:cNvCxnSpPr>
          <p:nvPr/>
        </p:nvCxnSpPr>
        <p:spPr>
          <a:xfrm>
            <a:off x="2566629" y="4206072"/>
            <a:ext cx="0" cy="311400"/>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27;p152"/>
          <p:cNvCxnSpPr>
            <a:stCxn id="913" idx="5"/>
            <a:endCxn id="915" idx="0"/>
          </p:cNvCxnSpPr>
          <p:nvPr/>
        </p:nvCxnSpPr>
        <p:spPr>
          <a:xfrm>
            <a:off x="2768366" y="4122553"/>
            <a:ext cx="469200" cy="395100"/>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28;p152"/>
          <p:cNvCxnSpPr>
            <a:stCxn id="919" idx="4"/>
            <a:endCxn id="921" idx="0"/>
          </p:cNvCxnSpPr>
          <p:nvPr/>
        </p:nvCxnSpPr>
        <p:spPr>
          <a:xfrm flipH="1">
            <a:off x="1491420" y="5087883"/>
            <a:ext cx="263700" cy="311400"/>
          </a:xfrm>
          <a:prstGeom prst="straightConnector1">
            <a:avLst/>
          </a:prstGeom>
          <a:noFill/>
          <a:ln w="9525" cap="flat" cmpd="sng">
            <a:solidFill>
              <a:schemeClr val="dk2"/>
            </a:solidFill>
            <a:prstDash val="solid"/>
            <a:round/>
            <a:headEnd type="none" w="med" len="med"/>
            <a:tailEnd type="none" w="med" len="med"/>
          </a:ln>
        </p:spPr>
      </p:cxnSp>
      <p:sp>
        <p:nvSpPr>
          <p:cNvPr id="929" name="Google Shape;929;p152"/>
          <p:cNvSpPr/>
          <p:nvPr/>
        </p:nvSpPr>
        <p:spPr>
          <a:xfrm>
            <a:off x="5741130" y="2812799"/>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2"/>
          <p:cNvSpPr txBox="1"/>
          <p:nvPr/>
        </p:nvSpPr>
        <p:spPr>
          <a:xfrm>
            <a:off x="5812174" y="2881675"/>
            <a:ext cx="5430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36</a:t>
            </a:r>
            <a:endParaRPr sz="2000">
              <a:latin typeface="Roboto"/>
              <a:ea typeface="Roboto"/>
              <a:cs typeface="Roboto"/>
              <a:sym typeface="Roboto"/>
            </a:endParaRPr>
          </a:p>
        </p:txBody>
      </p:sp>
      <p:sp>
        <p:nvSpPr>
          <p:cNvPr id="931" name="Google Shape;931;p152"/>
          <p:cNvSpPr/>
          <p:nvPr/>
        </p:nvSpPr>
        <p:spPr>
          <a:xfrm>
            <a:off x="5226598" y="3574359"/>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2"/>
          <p:cNvSpPr txBox="1"/>
          <p:nvPr/>
        </p:nvSpPr>
        <p:spPr>
          <a:xfrm>
            <a:off x="5299950" y="3643225"/>
            <a:ext cx="5430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933" name="Google Shape;933;p152"/>
          <p:cNvSpPr/>
          <p:nvPr/>
        </p:nvSpPr>
        <p:spPr>
          <a:xfrm>
            <a:off x="6259164" y="3574359"/>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2"/>
          <p:cNvSpPr txBox="1"/>
          <p:nvPr/>
        </p:nvSpPr>
        <p:spPr>
          <a:xfrm>
            <a:off x="6326698" y="3643225"/>
            <a:ext cx="5430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25</a:t>
            </a:r>
            <a:endParaRPr sz="2000">
              <a:latin typeface="Roboto"/>
              <a:ea typeface="Roboto"/>
              <a:cs typeface="Roboto"/>
              <a:sym typeface="Roboto"/>
            </a:endParaRPr>
          </a:p>
        </p:txBody>
      </p:sp>
      <p:sp>
        <p:nvSpPr>
          <p:cNvPr id="935" name="Google Shape;935;p152"/>
          <p:cNvSpPr/>
          <p:nvPr/>
        </p:nvSpPr>
        <p:spPr>
          <a:xfrm>
            <a:off x="6947637" y="4479388"/>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2"/>
          <p:cNvSpPr txBox="1"/>
          <p:nvPr/>
        </p:nvSpPr>
        <p:spPr>
          <a:xfrm>
            <a:off x="7024328" y="4548250"/>
            <a:ext cx="5706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12</a:t>
            </a:r>
            <a:endParaRPr sz="2000">
              <a:latin typeface="Roboto"/>
              <a:ea typeface="Roboto"/>
              <a:cs typeface="Roboto"/>
              <a:sym typeface="Roboto"/>
            </a:endParaRPr>
          </a:p>
        </p:txBody>
      </p:sp>
      <p:sp>
        <p:nvSpPr>
          <p:cNvPr id="937" name="Google Shape;937;p152"/>
          <p:cNvSpPr/>
          <p:nvPr/>
        </p:nvSpPr>
        <p:spPr>
          <a:xfrm>
            <a:off x="6259164" y="4479388"/>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2"/>
          <p:cNvSpPr txBox="1"/>
          <p:nvPr/>
        </p:nvSpPr>
        <p:spPr>
          <a:xfrm>
            <a:off x="6403564" y="4548242"/>
            <a:ext cx="2967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939" name="Google Shape;939;p152"/>
          <p:cNvSpPr/>
          <p:nvPr/>
        </p:nvSpPr>
        <p:spPr>
          <a:xfrm>
            <a:off x="5426290" y="4479388"/>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2"/>
          <p:cNvSpPr txBox="1"/>
          <p:nvPr/>
        </p:nvSpPr>
        <p:spPr>
          <a:xfrm>
            <a:off x="5570691" y="4548231"/>
            <a:ext cx="2967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941" name="Google Shape;941;p152"/>
          <p:cNvSpPr/>
          <p:nvPr/>
        </p:nvSpPr>
        <p:spPr>
          <a:xfrm>
            <a:off x="5155550" y="5384418"/>
            <a:ext cx="585600" cy="585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2"/>
          <p:cNvSpPr txBox="1"/>
          <p:nvPr/>
        </p:nvSpPr>
        <p:spPr>
          <a:xfrm>
            <a:off x="5299951" y="5453272"/>
            <a:ext cx="2967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5</a:t>
            </a:r>
            <a:endParaRPr sz="2000">
              <a:latin typeface="Roboto"/>
              <a:ea typeface="Roboto"/>
              <a:cs typeface="Roboto"/>
              <a:sym typeface="Roboto"/>
            </a:endParaRPr>
          </a:p>
        </p:txBody>
      </p:sp>
      <p:cxnSp>
        <p:nvCxnSpPr>
          <p:cNvPr id="943" name="Google Shape;943;p152"/>
          <p:cNvCxnSpPr>
            <a:stCxn id="929" idx="3"/>
            <a:endCxn id="931" idx="0"/>
          </p:cNvCxnSpPr>
          <p:nvPr/>
        </p:nvCxnSpPr>
        <p:spPr>
          <a:xfrm flipH="1">
            <a:off x="5519389" y="3312639"/>
            <a:ext cx="307500" cy="2616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52"/>
          <p:cNvCxnSpPr>
            <a:stCxn id="929" idx="5"/>
            <a:endCxn id="933" idx="0"/>
          </p:cNvCxnSpPr>
          <p:nvPr/>
        </p:nvCxnSpPr>
        <p:spPr>
          <a:xfrm>
            <a:off x="6240971" y="3312639"/>
            <a:ext cx="311100" cy="2616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52"/>
          <p:cNvCxnSpPr>
            <a:stCxn id="931" idx="4"/>
            <a:endCxn id="939" idx="0"/>
          </p:cNvCxnSpPr>
          <p:nvPr/>
        </p:nvCxnSpPr>
        <p:spPr>
          <a:xfrm>
            <a:off x="5519398" y="4159959"/>
            <a:ext cx="199800" cy="3195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52"/>
          <p:cNvCxnSpPr>
            <a:stCxn id="933" idx="4"/>
            <a:endCxn id="937" idx="0"/>
          </p:cNvCxnSpPr>
          <p:nvPr/>
        </p:nvCxnSpPr>
        <p:spPr>
          <a:xfrm>
            <a:off x="6551964" y="4159959"/>
            <a:ext cx="0" cy="3195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52"/>
          <p:cNvCxnSpPr>
            <a:stCxn id="933" idx="5"/>
            <a:endCxn id="935" idx="0"/>
          </p:cNvCxnSpPr>
          <p:nvPr/>
        </p:nvCxnSpPr>
        <p:spPr>
          <a:xfrm>
            <a:off x="6759005" y="4074199"/>
            <a:ext cx="481500" cy="4053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52"/>
          <p:cNvCxnSpPr>
            <a:stCxn id="939" idx="4"/>
            <a:endCxn id="941" idx="0"/>
          </p:cNvCxnSpPr>
          <p:nvPr/>
        </p:nvCxnSpPr>
        <p:spPr>
          <a:xfrm flipH="1">
            <a:off x="5448490" y="5064988"/>
            <a:ext cx="270600" cy="3195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52"/>
          <p:cNvCxnSpPr/>
          <p:nvPr/>
        </p:nvCxnSpPr>
        <p:spPr>
          <a:xfrm>
            <a:off x="3799950" y="4069975"/>
            <a:ext cx="895800" cy="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Representing Collections of Data</a:t>
            </a:r>
            <a:endParaRPr/>
          </a:p>
        </p:txBody>
      </p:sp>
      <p:pic>
        <p:nvPicPr>
          <p:cNvPr id="160" name="Google Shape;160;p36"/>
          <p:cNvPicPr preferRelativeResize="0"/>
          <p:nvPr/>
        </p:nvPicPr>
        <p:blipFill>
          <a:blip r:embed="rId3">
            <a:alphaModFix/>
          </a:blip>
          <a:stretch>
            <a:fillRect/>
          </a:stretch>
        </p:blipFill>
        <p:spPr>
          <a:xfrm>
            <a:off x="1141526" y="2438400"/>
            <a:ext cx="2524125" cy="990600"/>
          </a:xfrm>
          <a:prstGeom prst="rect">
            <a:avLst/>
          </a:prstGeom>
          <a:noFill/>
          <a:ln>
            <a:noFill/>
          </a:ln>
        </p:spPr>
      </p:pic>
      <p:pic>
        <p:nvPicPr>
          <p:cNvPr id="161" name="Google Shape;161;p36"/>
          <p:cNvPicPr preferRelativeResize="0"/>
          <p:nvPr/>
        </p:nvPicPr>
        <p:blipFill>
          <a:blip r:embed="rId4">
            <a:alphaModFix/>
          </a:blip>
          <a:stretch>
            <a:fillRect/>
          </a:stretch>
        </p:blipFill>
        <p:spPr>
          <a:xfrm>
            <a:off x="5670451" y="2027376"/>
            <a:ext cx="2387677" cy="2001975"/>
          </a:xfrm>
          <a:prstGeom prst="rect">
            <a:avLst/>
          </a:prstGeom>
          <a:noFill/>
          <a:ln>
            <a:noFill/>
          </a:ln>
        </p:spPr>
      </p:pic>
      <p:pic>
        <p:nvPicPr>
          <p:cNvPr id="162" name="Google Shape;162;p36"/>
          <p:cNvPicPr preferRelativeResize="0"/>
          <p:nvPr/>
        </p:nvPicPr>
        <p:blipFill>
          <a:blip r:embed="rId5">
            <a:alphaModFix/>
          </a:blip>
          <a:stretch>
            <a:fillRect/>
          </a:stretch>
        </p:blipFill>
        <p:spPr>
          <a:xfrm>
            <a:off x="2118775" y="4181750"/>
            <a:ext cx="5499626" cy="153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1"/>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1"/>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953"/>
        <p:cNvGrpSpPr/>
        <p:nvPr/>
      </p:nvGrpSpPr>
      <p:grpSpPr>
        <a:xfrm>
          <a:off x="0" y="0"/>
          <a:ext cx="0" cy="0"/>
          <a:chOff x="0" y="0"/>
          <a:chExt cx="0" cy="0"/>
        </a:xfrm>
      </p:grpSpPr>
      <p:sp>
        <p:nvSpPr>
          <p:cNvPr id="954" name="Google Shape;954;p15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Problem: replace_with_sum</a:t>
            </a:r>
            <a:endParaRPr/>
          </a:p>
          <a:p>
            <a:pPr marL="0" lvl="0" indent="0" algn="l" rtl="0">
              <a:spcBef>
                <a:spcPts val="0"/>
              </a:spcBef>
              <a:spcAft>
                <a:spcPts val="0"/>
              </a:spcAft>
              <a:buNone/>
            </a:pPr>
            <a:endParaRPr/>
          </a:p>
        </p:txBody>
      </p:sp>
      <p:sp>
        <p:nvSpPr>
          <p:cNvPr id="955" name="Google Shape;955;p153"/>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956" name="Google Shape;956;p153"/>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Roboto"/>
              <a:ea typeface="Roboto"/>
              <a:cs typeface="Roboto"/>
              <a:sym typeface="Roboto"/>
            </a:endParaRPr>
          </a:p>
        </p:txBody>
      </p:sp>
      <p:sp>
        <p:nvSpPr>
          <p:cNvPr id="957" name="Google Shape;957;p153"/>
          <p:cNvSpPr txBox="1"/>
          <p:nvPr/>
        </p:nvSpPr>
        <p:spPr>
          <a:xfrm>
            <a:off x="634800" y="2896750"/>
            <a:ext cx="4782000" cy="2309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replace_with_sum</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___________</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__________________</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new_branches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_____________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branch_sum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sum(___________)</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tree(______, _______)</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958" name="Google Shape;958;p153"/>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Write a function </a:t>
            </a:r>
            <a:r>
              <a:rPr lang="en" sz="2000">
                <a:latin typeface="Consolas"/>
                <a:ea typeface="Consolas"/>
                <a:cs typeface="Consolas"/>
                <a:sym typeface="Consolas"/>
              </a:rPr>
              <a:t>replace_with_sum</a:t>
            </a:r>
            <a:r>
              <a:rPr lang="en" sz="2000">
                <a:latin typeface="Roboto"/>
                <a:ea typeface="Roboto"/>
                <a:cs typeface="Roboto"/>
                <a:sym typeface="Roboto"/>
              </a:rPr>
              <a:t> that takes in a tree, and returns a new tree where each node is the sum of itself and all descendant nodes (its children, its children’s children, ...) </a:t>
            </a:r>
            <a:endParaRPr sz="2000">
              <a:latin typeface="Roboto"/>
              <a:ea typeface="Roboto"/>
              <a:cs typeface="Roboto"/>
              <a:sym typeface="Roboto"/>
            </a:endParaRPr>
          </a:p>
        </p:txBody>
      </p:sp>
      <p:sp>
        <p:nvSpPr>
          <p:cNvPr id="959" name="Google Shape;959;p153"/>
          <p:cNvSpPr/>
          <p:nvPr/>
        </p:nvSpPr>
        <p:spPr>
          <a:xfrm>
            <a:off x="6909265" y="2772697"/>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3"/>
          <p:cNvSpPr txBox="1"/>
          <p:nvPr/>
        </p:nvSpPr>
        <p:spPr>
          <a:xfrm>
            <a:off x="6977522" y="2844975"/>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2</a:t>
            </a:r>
            <a:endParaRPr sz="1800">
              <a:latin typeface="Roboto"/>
              <a:ea typeface="Roboto"/>
              <a:cs typeface="Roboto"/>
              <a:sym typeface="Roboto"/>
            </a:endParaRPr>
          </a:p>
        </p:txBody>
      </p:sp>
      <p:sp>
        <p:nvSpPr>
          <p:cNvPr id="961" name="Google Shape;961;p153"/>
          <p:cNvSpPr/>
          <p:nvPr/>
        </p:nvSpPr>
        <p:spPr>
          <a:xfrm>
            <a:off x="6523032" y="3344362"/>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3"/>
          <p:cNvSpPr/>
          <p:nvPr/>
        </p:nvSpPr>
        <p:spPr>
          <a:xfrm>
            <a:off x="7298126" y="3344362"/>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153"/>
          <p:cNvCxnSpPr>
            <a:stCxn id="959" idx="3"/>
            <a:endCxn id="961" idx="0"/>
          </p:cNvCxnSpPr>
          <p:nvPr/>
        </p:nvCxnSpPr>
        <p:spPr>
          <a:xfrm flipH="1">
            <a:off x="6742928" y="3147834"/>
            <a:ext cx="230700" cy="196500"/>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53"/>
          <p:cNvCxnSpPr>
            <a:stCxn id="959" idx="5"/>
            <a:endCxn id="962" idx="0"/>
          </p:cNvCxnSpPr>
          <p:nvPr/>
        </p:nvCxnSpPr>
        <p:spPr>
          <a:xfrm>
            <a:off x="7284401" y="3147834"/>
            <a:ext cx="233400" cy="196500"/>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53"/>
          <p:cNvCxnSpPr/>
          <p:nvPr/>
        </p:nvCxnSpPr>
        <p:spPr>
          <a:xfrm>
            <a:off x="6753921" y="3788731"/>
            <a:ext cx="0" cy="231900"/>
          </a:xfrm>
          <a:prstGeom prst="straightConnector1">
            <a:avLst/>
          </a:prstGeom>
          <a:noFill/>
          <a:ln w="9525" cap="flat" cmpd="sng">
            <a:solidFill>
              <a:schemeClr val="dk2"/>
            </a:solidFill>
            <a:prstDash val="solid"/>
            <a:round/>
            <a:headEnd type="none" w="med" len="med"/>
            <a:tailEnd type="none" w="med" len="med"/>
          </a:ln>
        </p:spPr>
      </p:cxnSp>
      <p:sp>
        <p:nvSpPr>
          <p:cNvPr id="966" name="Google Shape;966;p153"/>
          <p:cNvSpPr/>
          <p:nvPr/>
        </p:nvSpPr>
        <p:spPr>
          <a:xfrm>
            <a:off x="6523022" y="3951555"/>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3"/>
          <p:cNvSpPr txBox="1"/>
          <p:nvPr/>
        </p:nvSpPr>
        <p:spPr>
          <a:xfrm>
            <a:off x="6591272" y="3431125"/>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1</a:t>
            </a:r>
            <a:endParaRPr sz="1800">
              <a:latin typeface="Roboto"/>
              <a:ea typeface="Roboto"/>
              <a:cs typeface="Roboto"/>
              <a:sym typeface="Roboto"/>
            </a:endParaRPr>
          </a:p>
        </p:txBody>
      </p:sp>
      <p:sp>
        <p:nvSpPr>
          <p:cNvPr id="968" name="Google Shape;968;p153"/>
          <p:cNvSpPr txBox="1"/>
          <p:nvPr/>
        </p:nvSpPr>
        <p:spPr>
          <a:xfrm>
            <a:off x="7366372" y="3437950"/>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4</a:t>
            </a:r>
            <a:endParaRPr sz="1800">
              <a:latin typeface="Roboto"/>
              <a:ea typeface="Roboto"/>
              <a:cs typeface="Roboto"/>
              <a:sym typeface="Roboto"/>
            </a:endParaRPr>
          </a:p>
        </p:txBody>
      </p:sp>
      <p:sp>
        <p:nvSpPr>
          <p:cNvPr id="969" name="Google Shape;969;p153"/>
          <p:cNvSpPr txBox="1"/>
          <p:nvPr/>
        </p:nvSpPr>
        <p:spPr>
          <a:xfrm>
            <a:off x="6602422" y="4035850"/>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2</a:t>
            </a:r>
            <a:endParaRPr sz="1800">
              <a:latin typeface="Roboto"/>
              <a:ea typeface="Roboto"/>
              <a:cs typeface="Roboto"/>
              <a:sym typeface="Roboto"/>
            </a:endParaRPr>
          </a:p>
        </p:txBody>
      </p:sp>
      <p:sp>
        <p:nvSpPr>
          <p:cNvPr id="970" name="Google Shape;970;p153"/>
          <p:cNvSpPr/>
          <p:nvPr/>
        </p:nvSpPr>
        <p:spPr>
          <a:xfrm>
            <a:off x="6988665" y="4766797"/>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3"/>
          <p:cNvSpPr txBox="1"/>
          <p:nvPr/>
        </p:nvSpPr>
        <p:spPr>
          <a:xfrm>
            <a:off x="7056922" y="4839075"/>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9</a:t>
            </a:r>
            <a:endParaRPr sz="1800">
              <a:latin typeface="Roboto"/>
              <a:ea typeface="Roboto"/>
              <a:cs typeface="Roboto"/>
              <a:sym typeface="Roboto"/>
            </a:endParaRPr>
          </a:p>
        </p:txBody>
      </p:sp>
      <p:sp>
        <p:nvSpPr>
          <p:cNvPr id="972" name="Google Shape;972;p153"/>
          <p:cNvSpPr/>
          <p:nvPr/>
        </p:nvSpPr>
        <p:spPr>
          <a:xfrm>
            <a:off x="6602432" y="5338462"/>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3"/>
          <p:cNvSpPr/>
          <p:nvPr/>
        </p:nvSpPr>
        <p:spPr>
          <a:xfrm>
            <a:off x="7377526" y="5338462"/>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153"/>
          <p:cNvCxnSpPr>
            <a:stCxn id="970" idx="3"/>
            <a:endCxn id="972" idx="0"/>
          </p:cNvCxnSpPr>
          <p:nvPr/>
        </p:nvCxnSpPr>
        <p:spPr>
          <a:xfrm flipH="1">
            <a:off x="6822328" y="5141934"/>
            <a:ext cx="230700" cy="196500"/>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53"/>
          <p:cNvCxnSpPr>
            <a:stCxn id="970" idx="5"/>
            <a:endCxn id="973" idx="0"/>
          </p:cNvCxnSpPr>
          <p:nvPr/>
        </p:nvCxnSpPr>
        <p:spPr>
          <a:xfrm>
            <a:off x="7363801" y="5141934"/>
            <a:ext cx="233400" cy="1965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53"/>
          <p:cNvCxnSpPr/>
          <p:nvPr/>
        </p:nvCxnSpPr>
        <p:spPr>
          <a:xfrm>
            <a:off x="6833321" y="5782831"/>
            <a:ext cx="0" cy="231900"/>
          </a:xfrm>
          <a:prstGeom prst="straightConnector1">
            <a:avLst/>
          </a:prstGeom>
          <a:noFill/>
          <a:ln w="9525" cap="flat" cmpd="sng">
            <a:solidFill>
              <a:schemeClr val="dk2"/>
            </a:solidFill>
            <a:prstDash val="solid"/>
            <a:round/>
            <a:headEnd type="none" w="med" len="med"/>
            <a:tailEnd type="none" w="med" len="med"/>
          </a:ln>
        </p:spPr>
      </p:cxnSp>
      <p:sp>
        <p:nvSpPr>
          <p:cNvPr id="977" name="Google Shape;977;p153"/>
          <p:cNvSpPr/>
          <p:nvPr/>
        </p:nvSpPr>
        <p:spPr>
          <a:xfrm>
            <a:off x="6602422" y="5945655"/>
            <a:ext cx="439500" cy="4395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3"/>
          <p:cNvSpPr txBox="1"/>
          <p:nvPr/>
        </p:nvSpPr>
        <p:spPr>
          <a:xfrm>
            <a:off x="6670672" y="5425225"/>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3</a:t>
            </a:r>
            <a:endParaRPr sz="1800">
              <a:latin typeface="Roboto"/>
              <a:ea typeface="Roboto"/>
              <a:cs typeface="Roboto"/>
              <a:sym typeface="Roboto"/>
            </a:endParaRPr>
          </a:p>
        </p:txBody>
      </p:sp>
      <p:sp>
        <p:nvSpPr>
          <p:cNvPr id="979" name="Google Shape;979;p153"/>
          <p:cNvSpPr txBox="1"/>
          <p:nvPr/>
        </p:nvSpPr>
        <p:spPr>
          <a:xfrm>
            <a:off x="7445772" y="5432050"/>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4</a:t>
            </a:r>
            <a:endParaRPr sz="1800">
              <a:latin typeface="Roboto"/>
              <a:ea typeface="Roboto"/>
              <a:cs typeface="Roboto"/>
              <a:sym typeface="Roboto"/>
            </a:endParaRPr>
          </a:p>
        </p:txBody>
      </p:sp>
      <p:sp>
        <p:nvSpPr>
          <p:cNvPr id="980" name="Google Shape;980;p153"/>
          <p:cNvSpPr txBox="1"/>
          <p:nvPr/>
        </p:nvSpPr>
        <p:spPr>
          <a:xfrm>
            <a:off x="6681822" y="6029950"/>
            <a:ext cx="303000" cy="27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2</a:t>
            </a:r>
            <a:endParaRPr sz="1800">
              <a:latin typeface="Roboto"/>
              <a:ea typeface="Roboto"/>
              <a:cs typeface="Roboto"/>
              <a:sym typeface="Roboto"/>
            </a:endParaRPr>
          </a:p>
        </p:txBody>
      </p:sp>
      <p:cxnSp>
        <p:nvCxnSpPr>
          <p:cNvPr id="981" name="Google Shape;981;p153"/>
          <p:cNvCxnSpPr/>
          <p:nvPr/>
        </p:nvCxnSpPr>
        <p:spPr>
          <a:xfrm>
            <a:off x="7201175" y="4075725"/>
            <a:ext cx="0" cy="4647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985"/>
        <p:cNvGrpSpPr/>
        <p:nvPr/>
      </p:nvGrpSpPr>
      <p:grpSpPr>
        <a:xfrm>
          <a:off x="0" y="0"/>
          <a:ext cx="0" cy="0"/>
          <a:chOff x="0" y="0"/>
          <a:chExt cx="0" cy="0"/>
        </a:xfrm>
      </p:grpSpPr>
      <p:sp>
        <p:nvSpPr>
          <p:cNvPr id="986" name="Google Shape;986;p15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replace_with_sum</a:t>
            </a:r>
            <a:endParaRPr/>
          </a:p>
        </p:txBody>
      </p:sp>
      <p:sp>
        <p:nvSpPr>
          <p:cNvPr id="987" name="Google Shape;987;p154"/>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988" name="Google Shape;988;p154"/>
          <p:cNvSpPr/>
          <p:nvPr/>
        </p:nvSpPr>
        <p:spPr>
          <a:xfrm>
            <a:off x="3964180" y="2817550"/>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4"/>
          <p:cNvSpPr txBox="1"/>
          <p:nvPr/>
        </p:nvSpPr>
        <p:spPr>
          <a:xfrm>
            <a:off x="4104877" y="2884637"/>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a:t>
            </a:r>
            <a:endParaRPr sz="2000">
              <a:latin typeface="Roboto"/>
              <a:ea typeface="Roboto"/>
              <a:cs typeface="Roboto"/>
              <a:sym typeface="Roboto"/>
            </a:endParaRPr>
          </a:p>
        </p:txBody>
      </p:sp>
      <p:sp>
        <p:nvSpPr>
          <p:cNvPr id="990" name="Google Shape;990;p154"/>
          <p:cNvSpPr/>
          <p:nvPr/>
        </p:nvSpPr>
        <p:spPr>
          <a:xfrm>
            <a:off x="3462847" y="3559572"/>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4"/>
          <p:cNvSpPr txBox="1"/>
          <p:nvPr/>
        </p:nvSpPr>
        <p:spPr>
          <a:xfrm>
            <a:off x="3603543" y="36266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3</a:t>
            </a:r>
            <a:endParaRPr sz="2000">
              <a:latin typeface="Roboto"/>
              <a:ea typeface="Roboto"/>
              <a:cs typeface="Roboto"/>
              <a:sym typeface="Roboto"/>
            </a:endParaRPr>
          </a:p>
        </p:txBody>
      </p:sp>
      <p:sp>
        <p:nvSpPr>
          <p:cNvPr id="992" name="Google Shape;992;p154"/>
          <p:cNvSpPr/>
          <p:nvPr/>
        </p:nvSpPr>
        <p:spPr>
          <a:xfrm>
            <a:off x="4468925" y="3559572"/>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4"/>
          <p:cNvSpPr txBox="1"/>
          <p:nvPr/>
        </p:nvSpPr>
        <p:spPr>
          <a:xfrm>
            <a:off x="4609622" y="36266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6</a:t>
            </a:r>
            <a:endParaRPr sz="2000">
              <a:latin typeface="Roboto"/>
              <a:ea typeface="Roboto"/>
              <a:cs typeface="Roboto"/>
              <a:sym typeface="Roboto"/>
            </a:endParaRPr>
          </a:p>
        </p:txBody>
      </p:sp>
      <p:sp>
        <p:nvSpPr>
          <p:cNvPr id="994" name="Google Shape;994;p154"/>
          <p:cNvSpPr/>
          <p:nvPr/>
        </p:nvSpPr>
        <p:spPr>
          <a:xfrm>
            <a:off x="5139738" y="444138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4"/>
          <p:cNvSpPr txBox="1"/>
          <p:nvPr/>
        </p:nvSpPr>
        <p:spPr>
          <a:xfrm>
            <a:off x="5153546" y="4508475"/>
            <a:ext cx="5430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12</a:t>
            </a:r>
            <a:endParaRPr sz="2000">
              <a:latin typeface="Roboto"/>
              <a:ea typeface="Roboto"/>
              <a:cs typeface="Roboto"/>
              <a:sym typeface="Roboto"/>
            </a:endParaRPr>
          </a:p>
        </p:txBody>
      </p:sp>
      <p:sp>
        <p:nvSpPr>
          <p:cNvPr id="996" name="Google Shape;996;p154"/>
          <p:cNvSpPr/>
          <p:nvPr/>
        </p:nvSpPr>
        <p:spPr>
          <a:xfrm>
            <a:off x="4468925" y="444138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4"/>
          <p:cNvSpPr txBox="1"/>
          <p:nvPr/>
        </p:nvSpPr>
        <p:spPr>
          <a:xfrm>
            <a:off x="4609622" y="4508470"/>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998" name="Google Shape;998;p154"/>
          <p:cNvSpPr/>
          <p:nvPr/>
        </p:nvSpPr>
        <p:spPr>
          <a:xfrm>
            <a:off x="3657416" y="444138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4"/>
          <p:cNvSpPr txBox="1"/>
          <p:nvPr/>
        </p:nvSpPr>
        <p:spPr>
          <a:xfrm>
            <a:off x="3798113" y="45084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a:t>
            </a:r>
            <a:endParaRPr sz="2000">
              <a:latin typeface="Roboto"/>
              <a:ea typeface="Roboto"/>
              <a:cs typeface="Roboto"/>
              <a:sym typeface="Roboto"/>
            </a:endParaRPr>
          </a:p>
        </p:txBody>
      </p:sp>
      <p:sp>
        <p:nvSpPr>
          <p:cNvPr id="1000" name="Google Shape;1000;p154"/>
          <p:cNvSpPr/>
          <p:nvPr/>
        </p:nvSpPr>
        <p:spPr>
          <a:xfrm>
            <a:off x="3393621" y="5323193"/>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4"/>
          <p:cNvSpPr txBox="1"/>
          <p:nvPr/>
        </p:nvSpPr>
        <p:spPr>
          <a:xfrm>
            <a:off x="3534318" y="5390281"/>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5</a:t>
            </a:r>
            <a:endParaRPr sz="2000">
              <a:latin typeface="Roboto"/>
              <a:ea typeface="Roboto"/>
              <a:cs typeface="Roboto"/>
              <a:sym typeface="Roboto"/>
            </a:endParaRPr>
          </a:p>
        </p:txBody>
      </p:sp>
      <p:cxnSp>
        <p:nvCxnSpPr>
          <p:cNvPr id="1002" name="Google Shape;1002;p154"/>
          <p:cNvCxnSpPr>
            <a:stCxn id="988" idx="3"/>
            <a:endCxn id="990" idx="0"/>
          </p:cNvCxnSpPr>
          <p:nvPr/>
        </p:nvCxnSpPr>
        <p:spPr>
          <a:xfrm flipH="1">
            <a:off x="3748043" y="3304331"/>
            <a:ext cx="299700" cy="25530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154"/>
          <p:cNvCxnSpPr>
            <a:stCxn id="988" idx="5"/>
            <a:endCxn id="992" idx="0"/>
          </p:cNvCxnSpPr>
          <p:nvPr/>
        </p:nvCxnSpPr>
        <p:spPr>
          <a:xfrm>
            <a:off x="4451218" y="3304331"/>
            <a:ext cx="303000" cy="25530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154"/>
          <p:cNvCxnSpPr>
            <a:stCxn id="990" idx="4"/>
            <a:endCxn id="998" idx="0"/>
          </p:cNvCxnSpPr>
          <p:nvPr/>
        </p:nvCxnSpPr>
        <p:spPr>
          <a:xfrm>
            <a:off x="3748147" y="4129872"/>
            <a:ext cx="194700" cy="311400"/>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154"/>
          <p:cNvCxnSpPr>
            <a:stCxn id="992" idx="4"/>
            <a:endCxn id="996" idx="0"/>
          </p:cNvCxnSpPr>
          <p:nvPr/>
        </p:nvCxnSpPr>
        <p:spPr>
          <a:xfrm>
            <a:off x="4754225" y="4129872"/>
            <a:ext cx="0" cy="311400"/>
          </a:xfrm>
          <a:prstGeom prst="straightConnector1">
            <a:avLst/>
          </a:prstGeom>
          <a:noFill/>
          <a:ln w="9525" cap="flat" cmpd="sng">
            <a:solidFill>
              <a:schemeClr val="dk2"/>
            </a:solidFill>
            <a:prstDash val="solid"/>
            <a:round/>
            <a:headEnd type="none" w="med" len="med"/>
            <a:tailEnd type="none" w="med" len="med"/>
          </a:ln>
        </p:spPr>
      </p:cxnSp>
      <p:cxnSp>
        <p:nvCxnSpPr>
          <p:cNvPr id="1006" name="Google Shape;1006;p154"/>
          <p:cNvCxnSpPr>
            <a:stCxn id="992" idx="5"/>
            <a:endCxn id="994" idx="0"/>
          </p:cNvCxnSpPr>
          <p:nvPr/>
        </p:nvCxnSpPr>
        <p:spPr>
          <a:xfrm>
            <a:off x="4955963" y="4046353"/>
            <a:ext cx="469200" cy="395100"/>
          </a:xfrm>
          <a:prstGeom prst="straightConnector1">
            <a:avLst/>
          </a:prstGeom>
          <a:noFill/>
          <a:ln w="9525" cap="flat" cmpd="sng">
            <a:solidFill>
              <a:schemeClr val="dk2"/>
            </a:solidFill>
            <a:prstDash val="solid"/>
            <a:round/>
            <a:headEnd type="none" w="med" len="med"/>
            <a:tailEnd type="none" w="med" len="med"/>
          </a:ln>
        </p:spPr>
      </p:cxnSp>
      <p:cxnSp>
        <p:nvCxnSpPr>
          <p:cNvPr id="1007" name="Google Shape;1007;p154"/>
          <p:cNvCxnSpPr>
            <a:stCxn id="998" idx="4"/>
            <a:endCxn id="1000" idx="0"/>
          </p:cNvCxnSpPr>
          <p:nvPr/>
        </p:nvCxnSpPr>
        <p:spPr>
          <a:xfrm flipH="1">
            <a:off x="3679016" y="5011683"/>
            <a:ext cx="263700" cy="311400"/>
          </a:xfrm>
          <a:prstGeom prst="straightConnector1">
            <a:avLst/>
          </a:prstGeom>
          <a:noFill/>
          <a:ln w="9525" cap="flat" cmpd="sng">
            <a:solidFill>
              <a:schemeClr val="dk2"/>
            </a:solidFill>
            <a:prstDash val="solid"/>
            <a:round/>
            <a:headEnd type="none" w="med" len="med"/>
            <a:tailEnd type="none" w="med" len="med"/>
          </a:ln>
        </p:spPr>
      </p:cxnSp>
      <p:sp>
        <p:nvSpPr>
          <p:cNvPr id="1008" name="Google Shape;1008;p154"/>
          <p:cNvSpPr/>
          <p:nvPr/>
        </p:nvSpPr>
        <p:spPr>
          <a:xfrm>
            <a:off x="3159021" y="3450475"/>
            <a:ext cx="1172100" cy="27135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4"/>
          <p:cNvSpPr/>
          <p:nvPr/>
        </p:nvSpPr>
        <p:spPr>
          <a:xfrm>
            <a:off x="4424446" y="3446125"/>
            <a:ext cx="1349400" cy="18015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4"/>
          <p:cNvSpPr txBox="1"/>
          <p:nvPr/>
        </p:nvSpPr>
        <p:spPr>
          <a:xfrm>
            <a:off x="432925" y="1404325"/>
            <a:ext cx="80670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Key idea: </a:t>
            </a:r>
            <a:r>
              <a:rPr lang="en" sz="2000">
                <a:latin typeface="Roboto"/>
                <a:ea typeface="Roboto"/>
                <a:cs typeface="Roboto"/>
                <a:sym typeface="Roboto"/>
              </a:rPr>
              <a:t>take the </a:t>
            </a:r>
            <a:r>
              <a:rPr lang="en" sz="2000" i="1">
                <a:latin typeface="Roboto"/>
                <a:ea typeface="Roboto"/>
                <a:cs typeface="Roboto"/>
                <a:sym typeface="Roboto"/>
              </a:rPr>
              <a:t>recursive leap of faith</a:t>
            </a:r>
            <a:r>
              <a:rPr lang="en" sz="2000">
                <a:latin typeface="Roboto"/>
                <a:ea typeface="Roboto"/>
                <a:cs typeface="Roboto"/>
                <a:sym typeface="Roboto"/>
              </a:rPr>
              <a:t> and trust that </a:t>
            </a:r>
            <a:r>
              <a:rPr lang="en" sz="2000">
                <a:latin typeface="Consolas"/>
                <a:ea typeface="Consolas"/>
                <a:cs typeface="Consolas"/>
                <a:sym typeface="Consolas"/>
              </a:rPr>
              <a:t>replace_with_sum</a:t>
            </a:r>
            <a:r>
              <a:rPr lang="en" sz="2000">
                <a:latin typeface="Roboto"/>
                <a:ea typeface="Roboto"/>
                <a:cs typeface="Roboto"/>
                <a:sym typeface="Roboto"/>
              </a:rPr>
              <a:t> will do what it’s supposed to on smaller problems (branches)</a:t>
            </a:r>
            <a:endParaRPr sz="2000">
              <a:latin typeface="Roboto"/>
              <a:ea typeface="Roboto"/>
              <a:cs typeface="Roboto"/>
              <a:sym typeface="Roboto"/>
            </a:endParaRPr>
          </a:p>
        </p:txBody>
      </p:sp>
      <p:sp>
        <p:nvSpPr>
          <p:cNvPr id="1011" name="Google Shape;1011;p154"/>
          <p:cNvSpPr txBox="1"/>
          <p:nvPr/>
        </p:nvSpPr>
        <p:spPr>
          <a:xfrm>
            <a:off x="3357725" y="3495000"/>
            <a:ext cx="6081900" cy="7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1"/>
                                        <p:tgtEl>
                                          <p:spTgt spid="1009"/>
                                        </p:tgtEl>
                                      </p:cBhvr>
                                    </p:animEffect>
                                  </p:childTnLst>
                                </p:cTn>
                              </p:par>
                              <p:par>
                                <p:cTn id="8" presetID="10" presetClass="entr" presetSubtype="0" fill="hold" nodeType="withEffect">
                                  <p:stCondLst>
                                    <p:cond delay="0"/>
                                  </p:stCondLst>
                                  <p:childTnLst>
                                    <p:set>
                                      <p:cBhvr>
                                        <p:cTn id="9" dur="1" fill="hold">
                                          <p:stCondLst>
                                            <p:cond delay="0"/>
                                          </p:stCondLst>
                                        </p:cTn>
                                        <p:tgtEl>
                                          <p:spTgt spid="1008"/>
                                        </p:tgtEl>
                                        <p:attrNameLst>
                                          <p:attrName>style.visibility</p:attrName>
                                        </p:attrNameLst>
                                      </p:cBhvr>
                                      <p:to>
                                        <p:strVal val="visible"/>
                                      </p:to>
                                    </p:set>
                                    <p:animEffect transition="in" filter="fade">
                                      <p:cBhvr>
                                        <p:cTn id="10" dur="1"/>
                                        <p:tgtEl>
                                          <p:spTgt spid="1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155"/>
          <p:cNvSpPr/>
          <p:nvPr/>
        </p:nvSpPr>
        <p:spPr>
          <a:xfrm>
            <a:off x="4424438" y="3446125"/>
            <a:ext cx="1349400" cy="18015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5"/>
          <p:cNvSpPr/>
          <p:nvPr/>
        </p:nvSpPr>
        <p:spPr>
          <a:xfrm>
            <a:off x="3159013" y="3450475"/>
            <a:ext cx="1172100" cy="27135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replace_with_sum</a:t>
            </a:r>
            <a:endParaRPr/>
          </a:p>
        </p:txBody>
      </p:sp>
      <p:sp>
        <p:nvSpPr>
          <p:cNvPr id="1019" name="Google Shape;1019;p155"/>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020" name="Google Shape;1020;p155"/>
          <p:cNvSpPr/>
          <p:nvPr/>
        </p:nvSpPr>
        <p:spPr>
          <a:xfrm>
            <a:off x="3964171" y="2817550"/>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5"/>
          <p:cNvSpPr txBox="1"/>
          <p:nvPr/>
        </p:nvSpPr>
        <p:spPr>
          <a:xfrm>
            <a:off x="4104868" y="2884637"/>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a:t>
            </a:r>
            <a:endParaRPr sz="2000">
              <a:latin typeface="Roboto"/>
              <a:ea typeface="Roboto"/>
              <a:cs typeface="Roboto"/>
              <a:sym typeface="Roboto"/>
            </a:endParaRPr>
          </a:p>
        </p:txBody>
      </p:sp>
      <p:sp>
        <p:nvSpPr>
          <p:cNvPr id="1022" name="Google Shape;1022;p155"/>
          <p:cNvSpPr/>
          <p:nvPr/>
        </p:nvSpPr>
        <p:spPr>
          <a:xfrm>
            <a:off x="3462838" y="3559572"/>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5"/>
          <p:cNvSpPr/>
          <p:nvPr/>
        </p:nvSpPr>
        <p:spPr>
          <a:xfrm>
            <a:off x="4468916" y="3559572"/>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5"/>
          <p:cNvSpPr txBox="1"/>
          <p:nvPr/>
        </p:nvSpPr>
        <p:spPr>
          <a:xfrm>
            <a:off x="4534762" y="3626650"/>
            <a:ext cx="4815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25</a:t>
            </a:r>
            <a:endParaRPr sz="2000">
              <a:latin typeface="Roboto"/>
              <a:ea typeface="Roboto"/>
              <a:cs typeface="Roboto"/>
              <a:sym typeface="Roboto"/>
            </a:endParaRPr>
          </a:p>
        </p:txBody>
      </p:sp>
      <p:sp>
        <p:nvSpPr>
          <p:cNvPr id="1025" name="Google Shape;1025;p155"/>
          <p:cNvSpPr/>
          <p:nvPr/>
        </p:nvSpPr>
        <p:spPr>
          <a:xfrm>
            <a:off x="5139729"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5"/>
          <p:cNvSpPr txBox="1"/>
          <p:nvPr/>
        </p:nvSpPr>
        <p:spPr>
          <a:xfrm>
            <a:off x="5153537" y="4508475"/>
            <a:ext cx="5430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12</a:t>
            </a:r>
            <a:endParaRPr sz="2000">
              <a:latin typeface="Roboto"/>
              <a:ea typeface="Roboto"/>
              <a:cs typeface="Roboto"/>
              <a:sym typeface="Roboto"/>
            </a:endParaRPr>
          </a:p>
        </p:txBody>
      </p:sp>
      <p:sp>
        <p:nvSpPr>
          <p:cNvPr id="1027" name="Google Shape;1027;p155"/>
          <p:cNvSpPr/>
          <p:nvPr/>
        </p:nvSpPr>
        <p:spPr>
          <a:xfrm>
            <a:off x="4468916"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5"/>
          <p:cNvSpPr txBox="1"/>
          <p:nvPr/>
        </p:nvSpPr>
        <p:spPr>
          <a:xfrm>
            <a:off x="4609613" y="4508470"/>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1029" name="Google Shape;1029;p155"/>
          <p:cNvSpPr/>
          <p:nvPr/>
        </p:nvSpPr>
        <p:spPr>
          <a:xfrm>
            <a:off x="3657407"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5"/>
          <p:cNvSpPr txBox="1"/>
          <p:nvPr/>
        </p:nvSpPr>
        <p:spPr>
          <a:xfrm>
            <a:off x="3798104" y="45084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1031" name="Google Shape;1031;p155"/>
          <p:cNvSpPr/>
          <p:nvPr/>
        </p:nvSpPr>
        <p:spPr>
          <a:xfrm>
            <a:off x="3393613" y="532319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5"/>
          <p:cNvSpPr txBox="1"/>
          <p:nvPr/>
        </p:nvSpPr>
        <p:spPr>
          <a:xfrm>
            <a:off x="3534309" y="5390281"/>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5</a:t>
            </a:r>
            <a:endParaRPr sz="2000">
              <a:latin typeface="Roboto"/>
              <a:ea typeface="Roboto"/>
              <a:cs typeface="Roboto"/>
              <a:sym typeface="Roboto"/>
            </a:endParaRPr>
          </a:p>
        </p:txBody>
      </p:sp>
      <p:cxnSp>
        <p:nvCxnSpPr>
          <p:cNvPr id="1033" name="Google Shape;1033;p155"/>
          <p:cNvCxnSpPr>
            <a:stCxn id="1020" idx="3"/>
            <a:endCxn id="1022" idx="0"/>
          </p:cNvCxnSpPr>
          <p:nvPr/>
        </p:nvCxnSpPr>
        <p:spPr>
          <a:xfrm flipH="1">
            <a:off x="3748034" y="3304331"/>
            <a:ext cx="299700" cy="2553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55"/>
          <p:cNvCxnSpPr>
            <a:stCxn id="1020" idx="5"/>
            <a:endCxn id="1023" idx="0"/>
          </p:cNvCxnSpPr>
          <p:nvPr/>
        </p:nvCxnSpPr>
        <p:spPr>
          <a:xfrm>
            <a:off x="4451209" y="3304331"/>
            <a:ext cx="303000" cy="2553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55"/>
          <p:cNvCxnSpPr>
            <a:stCxn id="1022" idx="4"/>
            <a:endCxn id="1029" idx="0"/>
          </p:cNvCxnSpPr>
          <p:nvPr/>
        </p:nvCxnSpPr>
        <p:spPr>
          <a:xfrm>
            <a:off x="3748138" y="4129872"/>
            <a:ext cx="194700" cy="311400"/>
          </a:xfrm>
          <a:prstGeom prst="straightConnector1">
            <a:avLst/>
          </a:prstGeom>
          <a:noFill/>
          <a:ln w="9525" cap="flat" cmpd="sng">
            <a:solidFill>
              <a:schemeClr val="dk2"/>
            </a:solidFill>
            <a:prstDash val="solid"/>
            <a:round/>
            <a:headEnd type="none" w="med" len="med"/>
            <a:tailEnd type="none" w="med" len="med"/>
          </a:ln>
        </p:spPr>
      </p:cxnSp>
      <p:cxnSp>
        <p:nvCxnSpPr>
          <p:cNvPr id="1036" name="Google Shape;1036;p155"/>
          <p:cNvCxnSpPr>
            <a:stCxn id="1023" idx="4"/>
            <a:endCxn id="1027" idx="0"/>
          </p:cNvCxnSpPr>
          <p:nvPr/>
        </p:nvCxnSpPr>
        <p:spPr>
          <a:xfrm>
            <a:off x="4754216" y="4129872"/>
            <a:ext cx="0" cy="311400"/>
          </a:xfrm>
          <a:prstGeom prst="straightConnector1">
            <a:avLst/>
          </a:prstGeom>
          <a:noFill/>
          <a:ln w="9525" cap="flat" cmpd="sng">
            <a:solidFill>
              <a:schemeClr val="dk2"/>
            </a:solidFill>
            <a:prstDash val="solid"/>
            <a:round/>
            <a:headEnd type="none" w="med" len="med"/>
            <a:tailEnd type="none" w="med" len="med"/>
          </a:ln>
        </p:spPr>
      </p:cxnSp>
      <p:cxnSp>
        <p:nvCxnSpPr>
          <p:cNvPr id="1037" name="Google Shape;1037;p155"/>
          <p:cNvCxnSpPr>
            <a:stCxn id="1023" idx="5"/>
            <a:endCxn id="1025" idx="0"/>
          </p:cNvCxnSpPr>
          <p:nvPr/>
        </p:nvCxnSpPr>
        <p:spPr>
          <a:xfrm>
            <a:off x="4955954" y="4046353"/>
            <a:ext cx="469200" cy="3951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55"/>
          <p:cNvCxnSpPr>
            <a:stCxn id="1029" idx="4"/>
            <a:endCxn id="1031" idx="0"/>
          </p:cNvCxnSpPr>
          <p:nvPr/>
        </p:nvCxnSpPr>
        <p:spPr>
          <a:xfrm flipH="1">
            <a:off x="3679007" y="5011683"/>
            <a:ext cx="263700" cy="311400"/>
          </a:xfrm>
          <a:prstGeom prst="straightConnector1">
            <a:avLst/>
          </a:prstGeom>
          <a:noFill/>
          <a:ln w="9525" cap="flat" cmpd="sng">
            <a:solidFill>
              <a:schemeClr val="dk2"/>
            </a:solidFill>
            <a:prstDash val="solid"/>
            <a:round/>
            <a:headEnd type="none" w="med" len="med"/>
            <a:tailEnd type="none" w="med" len="med"/>
          </a:ln>
        </p:spPr>
      </p:cxnSp>
      <p:sp>
        <p:nvSpPr>
          <p:cNvPr id="1039" name="Google Shape;1039;p155"/>
          <p:cNvSpPr txBox="1"/>
          <p:nvPr/>
        </p:nvSpPr>
        <p:spPr>
          <a:xfrm>
            <a:off x="432925" y="1404325"/>
            <a:ext cx="80670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Key idea: </a:t>
            </a:r>
            <a:r>
              <a:rPr lang="en" sz="2000">
                <a:latin typeface="Roboto"/>
                <a:ea typeface="Roboto"/>
                <a:cs typeface="Roboto"/>
                <a:sym typeface="Roboto"/>
              </a:rPr>
              <a:t>take the </a:t>
            </a:r>
            <a:r>
              <a:rPr lang="en" sz="2000" i="1">
                <a:latin typeface="Roboto"/>
                <a:ea typeface="Roboto"/>
                <a:cs typeface="Roboto"/>
                <a:sym typeface="Roboto"/>
              </a:rPr>
              <a:t>recursive leap of faith</a:t>
            </a:r>
            <a:r>
              <a:rPr lang="en" sz="2000">
                <a:latin typeface="Roboto"/>
                <a:ea typeface="Roboto"/>
                <a:cs typeface="Roboto"/>
                <a:sym typeface="Roboto"/>
              </a:rPr>
              <a:t> and trust that </a:t>
            </a:r>
            <a:r>
              <a:rPr lang="en" sz="2000">
                <a:latin typeface="Consolas"/>
                <a:ea typeface="Consolas"/>
                <a:cs typeface="Consolas"/>
                <a:sym typeface="Consolas"/>
              </a:rPr>
              <a:t>replace_with_sum</a:t>
            </a:r>
            <a:r>
              <a:rPr lang="en" sz="2000">
                <a:latin typeface="Roboto"/>
                <a:ea typeface="Roboto"/>
                <a:cs typeface="Roboto"/>
                <a:sym typeface="Roboto"/>
              </a:rPr>
              <a:t> will do what it’s supposed to on smaller problems (branches)</a:t>
            </a:r>
            <a:endParaRPr sz="2000">
              <a:latin typeface="Roboto"/>
              <a:ea typeface="Roboto"/>
              <a:cs typeface="Roboto"/>
              <a:sym typeface="Roboto"/>
            </a:endParaRPr>
          </a:p>
        </p:txBody>
      </p:sp>
      <p:sp>
        <p:nvSpPr>
          <p:cNvPr id="1040" name="Google Shape;1040;p155"/>
          <p:cNvSpPr txBox="1"/>
          <p:nvPr/>
        </p:nvSpPr>
        <p:spPr>
          <a:xfrm>
            <a:off x="3518862" y="3601050"/>
            <a:ext cx="5430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1041" name="Google Shape;1041;p155"/>
          <p:cNvSpPr txBox="1"/>
          <p:nvPr/>
        </p:nvSpPr>
        <p:spPr>
          <a:xfrm>
            <a:off x="781375" y="3308325"/>
            <a:ext cx="2484900" cy="3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6AA84F"/>
                </a:solidFill>
                <a:latin typeface="Consolas"/>
                <a:ea typeface="Consolas"/>
                <a:cs typeface="Consolas"/>
                <a:sym typeface="Consolas"/>
              </a:rPr>
              <a:t>replace_with_sum(b)</a:t>
            </a:r>
            <a:endParaRPr sz="1600">
              <a:solidFill>
                <a:srgbClr val="6AA84F"/>
              </a:solidFill>
            </a:endParaRPr>
          </a:p>
        </p:txBody>
      </p:sp>
      <p:sp>
        <p:nvSpPr>
          <p:cNvPr id="1042" name="Google Shape;1042;p155"/>
          <p:cNvSpPr txBox="1"/>
          <p:nvPr/>
        </p:nvSpPr>
        <p:spPr>
          <a:xfrm>
            <a:off x="5773850" y="3197250"/>
            <a:ext cx="2484900" cy="3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74EA7"/>
                </a:solidFill>
                <a:latin typeface="Consolas"/>
                <a:ea typeface="Consolas"/>
                <a:cs typeface="Consolas"/>
                <a:sym typeface="Consolas"/>
              </a:rPr>
              <a:t>replace_with_sum(b)</a:t>
            </a:r>
            <a:endParaRPr sz="1600">
              <a:solidFill>
                <a:srgbClr val="674EA7"/>
              </a:solidFill>
            </a:endParaRPr>
          </a:p>
        </p:txBody>
      </p:sp>
      <p:cxnSp>
        <p:nvCxnSpPr>
          <p:cNvPr id="1043" name="Google Shape;1043;p155"/>
          <p:cNvCxnSpPr/>
          <p:nvPr/>
        </p:nvCxnSpPr>
        <p:spPr>
          <a:xfrm>
            <a:off x="2664300" y="3749175"/>
            <a:ext cx="640500" cy="410100"/>
          </a:xfrm>
          <a:prstGeom prst="straightConnector1">
            <a:avLst/>
          </a:prstGeom>
          <a:noFill/>
          <a:ln w="28575" cap="flat" cmpd="sng">
            <a:solidFill>
              <a:srgbClr val="6AA84F"/>
            </a:solidFill>
            <a:prstDash val="solid"/>
            <a:round/>
            <a:headEnd type="none" w="med" len="med"/>
            <a:tailEnd type="triangle" w="med" len="med"/>
          </a:ln>
        </p:spPr>
      </p:cxnSp>
      <p:cxnSp>
        <p:nvCxnSpPr>
          <p:cNvPr id="1044" name="Google Shape;1044;p155"/>
          <p:cNvCxnSpPr/>
          <p:nvPr/>
        </p:nvCxnSpPr>
        <p:spPr>
          <a:xfrm flipH="1">
            <a:off x="5626825" y="3653375"/>
            <a:ext cx="402300" cy="554100"/>
          </a:xfrm>
          <a:prstGeom prst="straightConnector1">
            <a:avLst/>
          </a:prstGeom>
          <a:noFill/>
          <a:ln w="28575" cap="flat" cmpd="sng">
            <a:solidFill>
              <a:srgbClr val="674EA7"/>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048"/>
        <p:cNvGrpSpPr/>
        <p:nvPr/>
      </p:nvGrpSpPr>
      <p:grpSpPr>
        <a:xfrm>
          <a:off x="0" y="0"/>
          <a:ext cx="0" cy="0"/>
          <a:chOff x="0" y="0"/>
          <a:chExt cx="0" cy="0"/>
        </a:xfrm>
      </p:grpSpPr>
      <p:sp>
        <p:nvSpPr>
          <p:cNvPr id="1049" name="Google Shape;1049;p156"/>
          <p:cNvSpPr/>
          <p:nvPr/>
        </p:nvSpPr>
        <p:spPr>
          <a:xfrm>
            <a:off x="4424438" y="3446125"/>
            <a:ext cx="1349400" cy="18015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6"/>
          <p:cNvSpPr/>
          <p:nvPr/>
        </p:nvSpPr>
        <p:spPr>
          <a:xfrm>
            <a:off x="3159013" y="3450475"/>
            <a:ext cx="1172100" cy="27135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replace_with_sum</a:t>
            </a:r>
            <a:endParaRPr/>
          </a:p>
        </p:txBody>
      </p:sp>
      <p:sp>
        <p:nvSpPr>
          <p:cNvPr id="1052" name="Google Shape;1052;p156"/>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053" name="Google Shape;1053;p156"/>
          <p:cNvSpPr/>
          <p:nvPr/>
        </p:nvSpPr>
        <p:spPr>
          <a:xfrm>
            <a:off x="3964171" y="2817550"/>
            <a:ext cx="570600" cy="5703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6"/>
          <p:cNvSpPr txBox="1"/>
          <p:nvPr/>
        </p:nvSpPr>
        <p:spPr>
          <a:xfrm>
            <a:off x="4104868" y="2884637"/>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a:t>
            </a:r>
            <a:endParaRPr sz="2000">
              <a:latin typeface="Roboto"/>
              <a:ea typeface="Roboto"/>
              <a:cs typeface="Roboto"/>
              <a:sym typeface="Roboto"/>
            </a:endParaRPr>
          </a:p>
        </p:txBody>
      </p:sp>
      <p:sp>
        <p:nvSpPr>
          <p:cNvPr id="1055" name="Google Shape;1055;p156"/>
          <p:cNvSpPr/>
          <p:nvPr/>
        </p:nvSpPr>
        <p:spPr>
          <a:xfrm>
            <a:off x="3462838" y="3559572"/>
            <a:ext cx="570600" cy="570300"/>
          </a:xfrm>
          <a:prstGeom prst="ellipse">
            <a:avLst/>
          </a:prstGeom>
          <a:solidFill>
            <a:srgbClr val="E06666"/>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6"/>
          <p:cNvSpPr/>
          <p:nvPr/>
        </p:nvSpPr>
        <p:spPr>
          <a:xfrm>
            <a:off x="4468916" y="3559572"/>
            <a:ext cx="570600" cy="570300"/>
          </a:xfrm>
          <a:prstGeom prst="ellipse">
            <a:avLst/>
          </a:prstGeom>
          <a:solidFill>
            <a:srgbClr val="E06666"/>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6"/>
          <p:cNvSpPr txBox="1"/>
          <p:nvPr/>
        </p:nvSpPr>
        <p:spPr>
          <a:xfrm>
            <a:off x="4534762" y="3626650"/>
            <a:ext cx="4815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25</a:t>
            </a:r>
            <a:endParaRPr sz="2000">
              <a:latin typeface="Roboto"/>
              <a:ea typeface="Roboto"/>
              <a:cs typeface="Roboto"/>
              <a:sym typeface="Roboto"/>
            </a:endParaRPr>
          </a:p>
        </p:txBody>
      </p:sp>
      <p:sp>
        <p:nvSpPr>
          <p:cNvPr id="1058" name="Google Shape;1058;p156"/>
          <p:cNvSpPr/>
          <p:nvPr/>
        </p:nvSpPr>
        <p:spPr>
          <a:xfrm>
            <a:off x="5139729"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6"/>
          <p:cNvSpPr txBox="1"/>
          <p:nvPr/>
        </p:nvSpPr>
        <p:spPr>
          <a:xfrm>
            <a:off x="5153537" y="4508475"/>
            <a:ext cx="5430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12</a:t>
            </a:r>
            <a:endParaRPr sz="2000">
              <a:latin typeface="Roboto"/>
              <a:ea typeface="Roboto"/>
              <a:cs typeface="Roboto"/>
              <a:sym typeface="Roboto"/>
            </a:endParaRPr>
          </a:p>
        </p:txBody>
      </p:sp>
      <p:sp>
        <p:nvSpPr>
          <p:cNvPr id="1060" name="Google Shape;1060;p156"/>
          <p:cNvSpPr/>
          <p:nvPr/>
        </p:nvSpPr>
        <p:spPr>
          <a:xfrm>
            <a:off x="4468916"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6"/>
          <p:cNvSpPr txBox="1"/>
          <p:nvPr/>
        </p:nvSpPr>
        <p:spPr>
          <a:xfrm>
            <a:off x="4609613" y="4508470"/>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1062" name="Google Shape;1062;p156"/>
          <p:cNvSpPr/>
          <p:nvPr/>
        </p:nvSpPr>
        <p:spPr>
          <a:xfrm>
            <a:off x="3657407"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6"/>
          <p:cNvSpPr txBox="1"/>
          <p:nvPr/>
        </p:nvSpPr>
        <p:spPr>
          <a:xfrm>
            <a:off x="3798104" y="45084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1064" name="Google Shape;1064;p156"/>
          <p:cNvSpPr/>
          <p:nvPr/>
        </p:nvSpPr>
        <p:spPr>
          <a:xfrm>
            <a:off x="3393613" y="532319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6"/>
          <p:cNvSpPr txBox="1"/>
          <p:nvPr/>
        </p:nvSpPr>
        <p:spPr>
          <a:xfrm>
            <a:off x="3534309" y="5390281"/>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5</a:t>
            </a:r>
            <a:endParaRPr sz="2000">
              <a:latin typeface="Roboto"/>
              <a:ea typeface="Roboto"/>
              <a:cs typeface="Roboto"/>
              <a:sym typeface="Roboto"/>
            </a:endParaRPr>
          </a:p>
        </p:txBody>
      </p:sp>
      <p:cxnSp>
        <p:nvCxnSpPr>
          <p:cNvPr id="1066" name="Google Shape;1066;p156"/>
          <p:cNvCxnSpPr>
            <a:stCxn id="1053" idx="3"/>
            <a:endCxn id="1055" idx="0"/>
          </p:cNvCxnSpPr>
          <p:nvPr/>
        </p:nvCxnSpPr>
        <p:spPr>
          <a:xfrm flipH="1">
            <a:off x="3748034" y="3304331"/>
            <a:ext cx="299700" cy="255300"/>
          </a:xfrm>
          <a:prstGeom prst="straightConnector1">
            <a:avLst/>
          </a:prstGeom>
          <a:noFill/>
          <a:ln w="9525" cap="flat" cmpd="sng">
            <a:solidFill>
              <a:schemeClr val="dk2"/>
            </a:solidFill>
            <a:prstDash val="solid"/>
            <a:round/>
            <a:headEnd type="none" w="med" len="med"/>
            <a:tailEnd type="none" w="med" len="med"/>
          </a:ln>
        </p:spPr>
      </p:cxnSp>
      <p:cxnSp>
        <p:nvCxnSpPr>
          <p:cNvPr id="1067" name="Google Shape;1067;p156"/>
          <p:cNvCxnSpPr>
            <a:stCxn id="1053" idx="5"/>
            <a:endCxn id="1056" idx="0"/>
          </p:cNvCxnSpPr>
          <p:nvPr/>
        </p:nvCxnSpPr>
        <p:spPr>
          <a:xfrm>
            <a:off x="4451209" y="3304331"/>
            <a:ext cx="303000" cy="255300"/>
          </a:xfrm>
          <a:prstGeom prst="straightConnector1">
            <a:avLst/>
          </a:prstGeom>
          <a:noFill/>
          <a:ln w="9525" cap="flat" cmpd="sng">
            <a:solidFill>
              <a:schemeClr val="dk2"/>
            </a:solidFill>
            <a:prstDash val="solid"/>
            <a:round/>
            <a:headEnd type="none" w="med" len="med"/>
            <a:tailEnd type="none" w="med" len="med"/>
          </a:ln>
        </p:spPr>
      </p:cxnSp>
      <p:cxnSp>
        <p:nvCxnSpPr>
          <p:cNvPr id="1068" name="Google Shape;1068;p156"/>
          <p:cNvCxnSpPr>
            <a:stCxn id="1055" idx="4"/>
            <a:endCxn id="1062" idx="0"/>
          </p:cNvCxnSpPr>
          <p:nvPr/>
        </p:nvCxnSpPr>
        <p:spPr>
          <a:xfrm>
            <a:off x="3748138" y="4129872"/>
            <a:ext cx="194700" cy="3114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56"/>
          <p:cNvCxnSpPr>
            <a:stCxn id="1056" idx="4"/>
            <a:endCxn id="1060" idx="0"/>
          </p:cNvCxnSpPr>
          <p:nvPr/>
        </p:nvCxnSpPr>
        <p:spPr>
          <a:xfrm>
            <a:off x="4754216" y="4129872"/>
            <a:ext cx="0" cy="3114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56"/>
          <p:cNvCxnSpPr>
            <a:stCxn id="1056" idx="5"/>
            <a:endCxn id="1058" idx="0"/>
          </p:cNvCxnSpPr>
          <p:nvPr/>
        </p:nvCxnSpPr>
        <p:spPr>
          <a:xfrm>
            <a:off x="4955954" y="4046353"/>
            <a:ext cx="469200" cy="395100"/>
          </a:xfrm>
          <a:prstGeom prst="straightConnector1">
            <a:avLst/>
          </a:prstGeom>
          <a:noFill/>
          <a:ln w="9525" cap="flat" cmpd="sng">
            <a:solidFill>
              <a:schemeClr val="dk2"/>
            </a:solidFill>
            <a:prstDash val="solid"/>
            <a:round/>
            <a:headEnd type="none" w="med" len="med"/>
            <a:tailEnd type="none" w="med" len="med"/>
          </a:ln>
        </p:spPr>
      </p:cxnSp>
      <p:cxnSp>
        <p:nvCxnSpPr>
          <p:cNvPr id="1071" name="Google Shape;1071;p156"/>
          <p:cNvCxnSpPr>
            <a:stCxn id="1062" idx="4"/>
            <a:endCxn id="1064" idx="0"/>
          </p:cNvCxnSpPr>
          <p:nvPr/>
        </p:nvCxnSpPr>
        <p:spPr>
          <a:xfrm flipH="1">
            <a:off x="3679007" y="5011683"/>
            <a:ext cx="263700" cy="3114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156"/>
          <p:cNvSpPr txBox="1"/>
          <p:nvPr/>
        </p:nvSpPr>
        <p:spPr>
          <a:xfrm>
            <a:off x="432925" y="1404325"/>
            <a:ext cx="80670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Since the branches are all done thanks to recursion, the root node of each branch has the total sum of all nodes in it</a:t>
            </a:r>
            <a:endParaRPr sz="2000">
              <a:latin typeface="Roboto"/>
              <a:ea typeface="Roboto"/>
              <a:cs typeface="Roboto"/>
              <a:sym typeface="Roboto"/>
            </a:endParaRPr>
          </a:p>
        </p:txBody>
      </p:sp>
      <p:sp>
        <p:nvSpPr>
          <p:cNvPr id="1073" name="Google Shape;1073;p156"/>
          <p:cNvSpPr txBox="1"/>
          <p:nvPr/>
        </p:nvSpPr>
        <p:spPr>
          <a:xfrm>
            <a:off x="3518862" y="3601050"/>
            <a:ext cx="5430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1074" name="Google Shape;1074;p156"/>
          <p:cNvSpPr txBox="1"/>
          <p:nvPr/>
        </p:nvSpPr>
        <p:spPr>
          <a:xfrm>
            <a:off x="1625650" y="3485925"/>
            <a:ext cx="183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AA84F"/>
                </a:solidFill>
                <a:latin typeface="Roboto"/>
                <a:ea typeface="Roboto"/>
                <a:cs typeface="Roboto"/>
                <a:sym typeface="Roboto"/>
              </a:rPr>
              <a:t>Sum of green branch: 10</a:t>
            </a:r>
            <a:endParaRPr sz="1600">
              <a:solidFill>
                <a:srgbClr val="6AA84F"/>
              </a:solidFill>
              <a:latin typeface="Roboto"/>
              <a:ea typeface="Roboto"/>
              <a:cs typeface="Roboto"/>
              <a:sym typeface="Roboto"/>
            </a:endParaRPr>
          </a:p>
        </p:txBody>
      </p:sp>
      <p:sp>
        <p:nvSpPr>
          <p:cNvPr id="1075" name="Google Shape;1075;p156"/>
          <p:cNvSpPr txBox="1"/>
          <p:nvPr/>
        </p:nvSpPr>
        <p:spPr>
          <a:xfrm>
            <a:off x="5946400" y="3422550"/>
            <a:ext cx="183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74EA7"/>
                </a:solidFill>
                <a:latin typeface="Roboto"/>
                <a:ea typeface="Roboto"/>
                <a:cs typeface="Roboto"/>
                <a:sym typeface="Roboto"/>
              </a:rPr>
              <a:t>Sum of purple branch: 25</a:t>
            </a:r>
            <a:endParaRPr sz="1600">
              <a:solidFill>
                <a:srgbClr val="674EA7"/>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Google Shape;1080;p157"/>
          <p:cNvSpPr/>
          <p:nvPr/>
        </p:nvSpPr>
        <p:spPr>
          <a:xfrm>
            <a:off x="4424438" y="3446125"/>
            <a:ext cx="1349400" cy="18015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7"/>
          <p:cNvSpPr/>
          <p:nvPr/>
        </p:nvSpPr>
        <p:spPr>
          <a:xfrm>
            <a:off x="3159013" y="3450475"/>
            <a:ext cx="1172100" cy="27135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replace_with_sum</a:t>
            </a:r>
            <a:endParaRPr/>
          </a:p>
        </p:txBody>
      </p:sp>
      <p:sp>
        <p:nvSpPr>
          <p:cNvPr id="1083" name="Google Shape;1083;p157"/>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084" name="Google Shape;1084;p157"/>
          <p:cNvSpPr/>
          <p:nvPr/>
        </p:nvSpPr>
        <p:spPr>
          <a:xfrm>
            <a:off x="3964171" y="2817550"/>
            <a:ext cx="570600" cy="570300"/>
          </a:xfrm>
          <a:prstGeom prst="ellipse">
            <a:avLst/>
          </a:prstGeom>
          <a:solidFill>
            <a:srgbClr val="E06666"/>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7"/>
          <p:cNvSpPr txBox="1"/>
          <p:nvPr/>
        </p:nvSpPr>
        <p:spPr>
          <a:xfrm>
            <a:off x="4033450" y="2884625"/>
            <a:ext cx="46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36</a:t>
            </a:r>
            <a:endParaRPr sz="2000">
              <a:latin typeface="Roboto"/>
              <a:ea typeface="Roboto"/>
              <a:cs typeface="Roboto"/>
              <a:sym typeface="Roboto"/>
            </a:endParaRPr>
          </a:p>
        </p:txBody>
      </p:sp>
      <p:sp>
        <p:nvSpPr>
          <p:cNvPr id="1086" name="Google Shape;1086;p157"/>
          <p:cNvSpPr/>
          <p:nvPr/>
        </p:nvSpPr>
        <p:spPr>
          <a:xfrm>
            <a:off x="3462838" y="3559572"/>
            <a:ext cx="570600" cy="570300"/>
          </a:xfrm>
          <a:prstGeom prst="ellipse">
            <a:avLst/>
          </a:prstGeom>
          <a:solidFill>
            <a:srgbClr val="F4CCCC"/>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7"/>
          <p:cNvSpPr/>
          <p:nvPr/>
        </p:nvSpPr>
        <p:spPr>
          <a:xfrm>
            <a:off x="4468916" y="3559572"/>
            <a:ext cx="570600" cy="570300"/>
          </a:xfrm>
          <a:prstGeom prst="ellipse">
            <a:avLst/>
          </a:prstGeom>
          <a:solidFill>
            <a:srgbClr val="F4CCCC"/>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57"/>
          <p:cNvSpPr txBox="1"/>
          <p:nvPr/>
        </p:nvSpPr>
        <p:spPr>
          <a:xfrm>
            <a:off x="4534762" y="3626650"/>
            <a:ext cx="4815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25</a:t>
            </a:r>
            <a:endParaRPr sz="2000">
              <a:latin typeface="Roboto"/>
              <a:ea typeface="Roboto"/>
              <a:cs typeface="Roboto"/>
              <a:sym typeface="Roboto"/>
            </a:endParaRPr>
          </a:p>
        </p:txBody>
      </p:sp>
      <p:sp>
        <p:nvSpPr>
          <p:cNvPr id="1089" name="Google Shape;1089;p157"/>
          <p:cNvSpPr/>
          <p:nvPr/>
        </p:nvSpPr>
        <p:spPr>
          <a:xfrm>
            <a:off x="5139729"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57"/>
          <p:cNvSpPr txBox="1"/>
          <p:nvPr/>
        </p:nvSpPr>
        <p:spPr>
          <a:xfrm>
            <a:off x="5153537" y="4508475"/>
            <a:ext cx="5430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12</a:t>
            </a:r>
            <a:endParaRPr sz="2000">
              <a:latin typeface="Roboto"/>
              <a:ea typeface="Roboto"/>
              <a:cs typeface="Roboto"/>
              <a:sym typeface="Roboto"/>
            </a:endParaRPr>
          </a:p>
        </p:txBody>
      </p:sp>
      <p:sp>
        <p:nvSpPr>
          <p:cNvPr id="1091" name="Google Shape;1091;p157"/>
          <p:cNvSpPr/>
          <p:nvPr/>
        </p:nvSpPr>
        <p:spPr>
          <a:xfrm>
            <a:off x="4468916"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7"/>
          <p:cNvSpPr txBox="1"/>
          <p:nvPr/>
        </p:nvSpPr>
        <p:spPr>
          <a:xfrm>
            <a:off x="4609613" y="4508470"/>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1093" name="Google Shape;1093;p157"/>
          <p:cNvSpPr/>
          <p:nvPr/>
        </p:nvSpPr>
        <p:spPr>
          <a:xfrm>
            <a:off x="3657407" y="444138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57"/>
          <p:cNvSpPr txBox="1"/>
          <p:nvPr/>
        </p:nvSpPr>
        <p:spPr>
          <a:xfrm>
            <a:off x="3798104" y="4508459"/>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7</a:t>
            </a:r>
            <a:endParaRPr sz="2000">
              <a:latin typeface="Roboto"/>
              <a:ea typeface="Roboto"/>
              <a:cs typeface="Roboto"/>
              <a:sym typeface="Roboto"/>
            </a:endParaRPr>
          </a:p>
        </p:txBody>
      </p:sp>
      <p:sp>
        <p:nvSpPr>
          <p:cNvPr id="1095" name="Google Shape;1095;p157"/>
          <p:cNvSpPr/>
          <p:nvPr/>
        </p:nvSpPr>
        <p:spPr>
          <a:xfrm>
            <a:off x="3393613" y="5323193"/>
            <a:ext cx="570600" cy="570300"/>
          </a:xfrm>
          <a:prstGeom prst="ellipse">
            <a:avLst/>
          </a:prstGeom>
          <a:solidFill>
            <a:srgbClr val="D9D9D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57"/>
          <p:cNvSpPr txBox="1"/>
          <p:nvPr/>
        </p:nvSpPr>
        <p:spPr>
          <a:xfrm>
            <a:off x="3534309" y="5390281"/>
            <a:ext cx="289200" cy="3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5</a:t>
            </a:r>
            <a:endParaRPr sz="2000">
              <a:latin typeface="Roboto"/>
              <a:ea typeface="Roboto"/>
              <a:cs typeface="Roboto"/>
              <a:sym typeface="Roboto"/>
            </a:endParaRPr>
          </a:p>
        </p:txBody>
      </p:sp>
      <p:cxnSp>
        <p:nvCxnSpPr>
          <p:cNvPr id="1097" name="Google Shape;1097;p157"/>
          <p:cNvCxnSpPr>
            <a:stCxn id="1084" idx="3"/>
            <a:endCxn id="1086" idx="0"/>
          </p:cNvCxnSpPr>
          <p:nvPr/>
        </p:nvCxnSpPr>
        <p:spPr>
          <a:xfrm flipH="1">
            <a:off x="3748034" y="3304331"/>
            <a:ext cx="299700" cy="255300"/>
          </a:xfrm>
          <a:prstGeom prst="straightConnector1">
            <a:avLst/>
          </a:prstGeom>
          <a:noFill/>
          <a:ln w="9525" cap="flat" cmpd="sng">
            <a:solidFill>
              <a:schemeClr val="dk2"/>
            </a:solidFill>
            <a:prstDash val="solid"/>
            <a:round/>
            <a:headEnd type="none" w="med" len="med"/>
            <a:tailEnd type="none" w="med" len="med"/>
          </a:ln>
        </p:spPr>
      </p:cxnSp>
      <p:cxnSp>
        <p:nvCxnSpPr>
          <p:cNvPr id="1098" name="Google Shape;1098;p157"/>
          <p:cNvCxnSpPr>
            <a:stCxn id="1084" idx="5"/>
            <a:endCxn id="1087" idx="0"/>
          </p:cNvCxnSpPr>
          <p:nvPr/>
        </p:nvCxnSpPr>
        <p:spPr>
          <a:xfrm>
            <a:off x="4451209" y="3304331"/>
            <a:ext cx="303000" cy="255300"/>
          </a:xfrm>
          <a:prstGeom prst="straightConnector1">
            <a:avLst/>
          </a:prstGeom>
          <a:noFill/>
          <a:ln w="9525" cap="flat" cmpd="sng">
            <a:solidFill>
              <a:schemeClr val="dk2"/>
            </a:solidFill>
            <a:prstDash val="solid"/>
            <a:round/>
            <a:headEnd type="none" w="med" len="med"/>
            <a:tailEnd type="none" w="med" len="med"/>
          </a:ln>
        </p:spPr>
      </p:cxnSp>
      <p:cxnSp>
        <p:nvCxnSpPr>
          <p:cNvPr id="1099" name="Google Shape;1099;p157"/>
          <p:cNvCxnSpPr>
            <a:stCxn id="1086" idx="4"/>
            <a:endCxn id="1093" idx="0"/>
          </p:cNvCxnSpPr>
          <p:nvPr/>
        </p:nvCxnSpPr>
        <p:spPr>
          <a:xfrm>
            <a:off x="3748138" y="4129872"/>
            <a:ext cx="194700" cy="3114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57"/>
          <p:cNvCxnSpPr>
            <a:stCxn id="1087" idx="4"/>
            <a:endCxn id="1091" idx="0"/>
          </p:cNvCxnSpPr>
          <p:nvPr/>
        </p:nvCxnSpPr>
        <p:spPr>
          <a:xfrm>
            <a:off x="4754216" y="4129872"/>
            <a:ext cx="0" cy="311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57"/>
          <p:cNvCxnSpPr>
            <a:stCxn id="1087" idx="5"/>
            <a:endCxn id="1089" idx="0"/>
          </p:cNvCxnSpPr>
          <p:nvPr/>
        </p:nvCxnSpPr>
        <p:spPr>
          <a:xfrm>
            <a:off x="4955954" y="4046353"/>
            <a:ext cx="469200" cy="3951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57"/>
          <p:cNvCxnSpPr>
            <a:stCxn id="1093" idx="4"/>
            <a:endCxn id="1095" idx="0"/>
          </p:cNvCxnSpPr>
          <p:nvPr/>
        </p:nvCxnSpPr>
        <p:spPr>
          <a:xfrm flipH="1">
            <a:off x="3679007" y="5011683"/>
            <a:ext cx="263700" cy="311400"/>
          </a:xfrm>
          <a:prstGeom prst="straightConnector1">
            <a:avLst/>
          </a:prstGeom>
          <a:noFill/>
          <a:ln w="9525" cap="flat" cmpd="sng">
            <a:solidFill>
              <a:schemeClr val="dk2"/>
            </a:solidFill>
            <a:prstDash val="solid"/>
            <a:round/>
            <a:headEnd type="none" w="med" len="med"/>
            <a:tailEnd type="none" w="med" len="med"/>
          </a:ln>
        </p:spPr>
      </p:cxnSp>
      <p:sp>
        <p:nvSpPr>
          <p:cNvPr id="1103" name="Google Shape;1103;p157"/>
          <p:cNvSpPr txBox="1"/>
          <p:nvPr/>
        </p:nvSpPr>
        <p:spPr>
          <a:xfrm>
            <a:off x="432925" y="1404325"/>
            <a:ext cx="80670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Add these up with the root node and we’re done!</a:t>
            </a:r>
            <a:br>
              <a:rPr lang="en" sz="2000">
                <a:latin typeface="Roboto"/>
                <a:ea typeface="Roboto"/>
                <a:cs typeface="Roboto"/>
                <a:sym typeface="Roboto"/>
              </a:rPr>
            </a:br>
            <a:endParaRPr sz="2000">
              <a:latin typeface="Roboto"/>
              <a:ea typeface="Roboto"/>
              <a:cs typeface="Roboto"/>
              <a:sym typeface="Roboto"/>
            </a:endParaRPr>
          </a:p>
          <a:p>
            <a:pPr marL="0" lvl="0" indent="0" algn="l" rtl="0">
              <a:spcBef>
                <a:spcPts val="0"/>
              </a:spcBef>
              <a:spcAft>
                <a:spcPts val="0"/>
              </a:spcAft>
              <a:buNone/>
            </a:pPr>
            <a:r>
              <a:rPr lang="en" sz="2000" i="1">
                <a:latin typeface="Roboto"/>
                <a:ea typeface="Roboto"/>
                <a:cs typeface="Roboto"/>
                <a:sym typeface="Roboto"/>
              </a:rPr>
              <a:t>Note that the only thing left to change after the recursive calls was the root node.</a:t>
            </a:r>
            <a:endParaRPr sz="2000" i="1">
              <a:latin typeface="Roboto"/>
              <a:ea typeface="Roboto"/>
              <a:cs typeface="Roboto"/>
              <a:sym typeface="Roboto"/>
            </a:endParaRPr>
          </a:p>
        </p:txBody>
      </p:sp>
      <p:sp>
        <p:nvSpPr>
          <p:cNvPr id="1104" name="Google Shape;1104;p157"/>
          <p:cNvSpPr txBox="1"/>
          <p:nvPr/>
        </p:nvSpPr>
        <p:spPr>
          <a:xfrm>
            <a:off x="3518862" y="3601050"/>
            <a:ext cx="543000" cy="3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cxnSp>
        <p:nvCxnSpPr>
          <p:cNvPr id="1105" name="Google Shape;1105;p157"/>
          <p:cNvCxnSpPr/>
          <p:nvPr/>
        </p:nvCxnSpPr>
        <p:spPr>
          <a:xfrm rot="10800000" flipH="1">
            <a:off x="3389400" y="3136000"/>
            <a:ext cx="432900" cy="432900"/>
          </a:xfrm>
          <a:prstGeom prst="straightConnector1">
            <a:avLst/>
          </a:prstGeom>
          <a:noFill/>
          <a:ln w="28575" cap="flat" cmpd="sng">
            <a:solidFill>
              <a:schemeClr val="dk2"/>
            </a:solidFill>
            <a:prstDash val="solid"/>
            <a:round/>
            <a:headEnd type="none" w="med" len="med"/>
            <a:tailEnd type="triangle" w="med" len="med"/>
          </a:ln>
        </p:spPr>
      </p:cxnSp>
      <p:cxnSp>
        <p:nvCxnSpPr>
          <p:cNvPr id="1106" name="Google Shape;1106;p157"/>
          <p:cNvCxnSpPr/>
          <p:nvPr/>
        </p:nvCxnSpPr>
        <p:spPr>
          <a:xfrm rot="10800000">
            <a:off x="4667150" y="3177925"/>
            <a:ext cx="401100" cy="3804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110"/>
        <p:cNvGrpSpPr/>
        <p:nvPr/>
      </p:nvGrpSpPr>
      <p:grpSpPr>
        <a:xfrm>
          <a:off x="0" y="0"/>
          <a:ext cx="0" cy="0"/>
          <a:chOff x="0" y="0"/>
          <a:chExt cx="0" cy="0"/>
        </a:xfrm>
      </p:grpSpPr>
      <p:sp>
        <p:nvSpPr>
          <p:cNvPr id="1111" name="Google Shape;1111;p15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12" name="Google Shape;1112;p158"/>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13" name="Google Shape;1113;p158"/>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Roboto"/>
                <a:ea typeface="Roboto"/>
                <a:cs typeface="Roboto"/>
                <a:sym typeface="Roboto"/>
              </a:rPr>
              <a:t>Base Case</a:t>
            </a:r>
            <a:r>
              <a:rPr lang="en" sz="2400">
                <a:solidFill>
                  <a:schemeClr val="dk1"/>
                </a:solidFill>
                <a:latin typeface="Roboto"/>
                <a:ea typeface="Roboto"/>
                <a:cs typeface="Roboto"/>
                <a:sym typeface="Roboto"/>
              </a:rPr>
              <a:t>: smallest version of the problem - no additional work needed. (usually if it’s a </a:t>
            </a:r>
            <a:r>
              <a:rPr lang="en" sz="2400" i="1">
                <a:solidFill>
                  <a:schemeClr val="dk1"/>
                </a:solidFill>
                <a:latin typeface="Roboto"/>
                <a:ea typeface="Roboto"/>
                <a:cs typeface="Roboto"/>
                <a:sym typeface="Roboto"/>
              </a:rPr>
              <a:t>leaf</a:t>
            </a:r>
            <a:r>
              <a:rPr lang="en" sz="2400">
                <a:solidFill>
                  <a:schemeClr val="dk1"/>
                </a:solidFill>
                <a:latin typeface="Roboto"/>
                <a:ea typeface="Roboto"/>
                <a:cs typeface="Roboto"/>
                <a:sym typeface="Roboto"/>
              </a:rPr>
              <a:t>)</a:t>
            </a:r>
            <a:r>
              <a:rPr lang="en" sz="2000">
                <a:latin typeface="Roboto"/>
                <a:ea typeface="Roboto"/>
                <a:cs typeface="Roboto"/>
                <a:sym typeface="Roboto"/>
              </a:rPr>
              <a:t> </a:t>
            </a:r>
            <a:endParaRPr sz="2000">
              <a:latin typeface="Roboto"/>
              <a:ea typeface="Roboto"/>
              <a:cs typeface="Roboto"/>
              <a:sym typeface="Roboto"/>
            </a:endParaRPr>
          </a:p>
        </p:txBody>
      </p:sp>
      <p:sp>
        <p:nvSpPr>
          <p:cNvPr id="1114" name="Google Shape;1114;p158"/>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replace_with_sum</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118"/>
        <p:cNvGrpSpPr/>
        <p:nvPr/>
      </p:nvGrpSpPr>
      <p:grpSpPr>
        <a:xfrm>
          <a:off x="0" y="0"/>
          <a:ext cx="0" cy="0"/>
          <a:chOff x="0" y="0"/>
          <a:chExt cx="0" cy="0"/>
        </a:xfrm>
      </p:grpSpPr>
      <p:sp>
        <p:nvSpPr>
          <p:cNvPr id="1119" name="Google Shape;1119;p15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20" name="Google Shape;1120;p159"/>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21" name="Google Shape;1121;p159"/>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Roboto"/>
                <a:ea typeface="Roboto"/>
                <a:cs typeface="Roboto"/>
                <a:sym typeface="Roboto"/>
              </a:rPr>
              <a:t>Base Case</a:t>
            </a:r>
            <a:r>
              <a:rPr lang="en" sz="2400">
                <a:solidFill>
                  <a:schemeClr val="dk1"/>
                </a:solidFill>
                <a:latin typeface="Roboto"/>
                <a:ea typeface="Roboto"/>
                <a:cs typeface="Roboto"/>
                <a:sym typeface="Roboto"/>
              </a:rPr>
              <a:t>: smallest version of the problem - no additional work needed. (usually if it’s a </a:t>
            </a:r>
            <a:r>
              <a:rPr lang="en" sz="2400" i="1">
                <a:solidFill>
                  <a:schemeClr val="dk1"/>
                </a:solidFill>
                <a:latin typeface="Roboto"/>
                <a:ea typeface="Roboto"/>
                <a:cs typeface="Roboto"/>
                <a:sym typeface="Roboto"/>
              </a:rPr>
              <a:t>leaf</a:t>
            </a:r>
            <a:r>
              <a:rPr lang="en" sz="2400">
                <a:solidFill>
                  <a:schemeClr val="dk1"/>
                </a:solidFill>
                <a:latin typeface="Roboto"/>
                <a:ea typeface="Roboto"/>
                <a:cs typeface="Roboto"/>
                <a:sym typeface="Roboto"/>
              </a:rPr>
              <a:t>)</a:t>
            </a:r>
            <a:r>
              <a:rPr lang="en" sz="2000">
                <a:latin typeface="Roboto"/>
                <a:ea typeface="Roboto"/>
                <a:cs typeface="Roboto"/>
                <a:sym typeface="Roboto"/>
              </a:rPr>
              <a:t> </a:t>
            </a:r>
            <a:endParaRPr sz="2000">
              <a:latin typeface="Roboto"/>
              <a:ea typeface="Roboto"/>
              <a:cs typeface="Roboto"/>
              <a:sym typeface="Roboto"/>
            </a:endParaRPr>
          </a:p>
        </p:txBody>
      </p:sp>
      <p:sp>
        <p:nvSpPr>
          <p:cNvPr id="1122" name="Google Shape;1122;p159"/>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replace_with_sum</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_____________</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_____________________</a:t>
            </a:r>
            <a:endParaRPr sz="1800" b="1">
              <a:solidFill>
                <a:srgbClr val="FF99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sp>
        <p:nvSpPr>
          <p:cNvPr id="1127" name="Google Shape;1127;p16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28" name="Google Shape;1128;p160"/>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29" name="Google Shape;1129;p160"/>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Roboto"/>
                <a:ea typeface="Roboto"/>
                <a:cs typeface="Roboto"/>
                <a:sym typeface="Roboto"/>
              </a:rPr>
              <a:t>Base Case</a:t>
            </a:r>
            <a:r>
              <a:rPr lang="en" sz="2400">
                <a:solidFill>
                  <a:schemeClr val="dk1"/>
                </a:solidFill>
                <a:latin typeface="Roboto"/>
                <a:ea typeface="Roboto"/>
                <a:cs typeface="Roboto"/>
                <a:sym typeface="Roboto"/>
              </a:rPr>
              <a:t>: smallest version of the problem - no additional work needed. (usually if it’s a </a:t>
            </a:r>
            <a:r>
              <a:rPr lang="en" sz="2400" i="1">
                <a:solidFill>
                  <a:schemeClr val="dk1"/>
                </a:solidFill>
                <a:latin typeface="Roboto"/>
                <a:ea typeface="Roboto"/>
                <a:cs typeface="Roboto"/>
                <a:sym typeface="Roboto"/>
              </a:rPr>
              <a:t>leaf</a:t>
            </a:r>
            <a:r>
              <a:rPr lang="en" sz="2400">
                <a:solidFill>
                  <a:schemeClr val="dk1"/>
                </a:solidFill>
                <a:latin typeface="Roboto"/>
                <a:ea typeface="Roboto"/>
                <a:cs typeface="Roboto"/>
                <a:sym typeface="Roboto"/>
              </a:rPr>
              <a:t>)</a:t>
            </a:r>
            <a:r>
              <a:rPr lang="en" sz="2000">
                <a:latin typeface="Roboto"/>
                <a:ea typeface="Roboto"/>
                <a:cs typeface="Roboto"/>
                <a:sym typeface="Roboto"/>
              </a:rPr>
              <a:t> </a:t>
            </a:r>
            <a:endParaRPr sz="2000">
              <a:latin typeface="Roboto"/>
              <a:ea typeface="Roboto"/>
              <a:cs typeface="Roboto"/>
              <a:sym typeface="Roboto"/>
            </a:endParaRPr>
          </a:p>
        </p:txBody>
      </p:sp>
      <p:sp>
        <p:nvSpPr>
          <p:cNvPr id="1130" name="Google Shape;1130;p160"/>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replace_with_sum</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is_leaf(t)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tree(label(t))</a:t>
            </a:r>
            <a:endParaRPr sz="1800" b="1">
              <a:solidFill>
                <a:srgbClr val="FF99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31" name="Google Shape;1131;p160"/>
          <p:cNvSpPr txBox="1"/>
          <p:nvPr/>
        </p:nvSpPr>
        <p:spPr>
          <a:xfrm>
            <a:off x="1244275" y="5638800"/>
            <a:ext cx="63807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0000"/>
                </a:solidFill>
                <a:latin typeface="Roboto"/>
                <a:ea typeface="Roboto"/>
                <a:cs typeface="Roboto"/>
                <a:sym typeface="Roboto"/>
              </a:rPr>
              <a:t>Simplest possible input</a:t>
            </a:r>
            <a:r>
              <a:rPr lang="en" sz="2000">
                <a:solidFill>
                  <a:srgbClr val="FF0000"/>
                </a:solidFill>
                <a:latin typeface="Roboto"/>
                <a:ea typeface="Roboto"/>
                <a:cs typeface="Roboto"/>
                <a:sym typeface="Roboto"/>
              </a:rPr>
              <a:t>: if the tree is just a single leaf,</a:t>
            </a:r>
            <a:endParaRPr sz="2000">
              <a:solidFill>
                <a:srgbClr val="FF0000"/>
              </a:solidFill>
              <a:latin typeface="Roboto"/>
              <a:ea typeface="Roboto"/>
              <a:cs typeface="Roboto"/>
              <a:sym typeface="Roboto"/>
            </a:endParaRPr>
          </a:p>
          <a:p>
            <a:pPr marL="0" lvl="0" indent="0" algn="l" rtl="0">
              <a:spcBef>
                <a:spcPts val="0"/>
              </a:spcBef>
              <a:spcAft>
                <a:spcPts val="0"/>
              </a:spcAft>
              <a:buNone/>
            </a:pPr>
            <a:r>
              <a:rPr lang="en" sz="2000">
                <a:solidFill>
                  <a:srgbClr val="FF0000"/>
                </a:solidFill>
                <a:latin typeface="Roboto"/>
                <a:ea typeface="Roboto"/>
                <a:cs typeface="Roboto"/>
                <a:sym typeface="Roboto"/>
              </a:rPr>
              <a:t>there’s no summing necessary</a:t>
            </a:r>
            <a:endParaRPr sz="2000">
              <a:solidFill>
                <a:srgbClr val="FF0000"/>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135"/>
        <p:cNvGrpSpPr/>
        <p:nvPr/>
      </p:nvGrpSpPr>
      <p:grpSpPr>
        <a:xfrm>
          <a:off x="0" y="0"/>
          <a:ext cx="0" cy="0"/>
          <a:chOff x="0" y="0"/>
          <a:chExt cx="0" cy="0"/>
        </a:xfrm>
      </p:grpSpPr>
      <p:sp>
        <p:nvSpPr>
          <p:cNvPr id="1136" name="Google Shape;1136;p16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37" name="Google Shape;1137;p161"/>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38" name="Google Shape;1138;p161"/>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1600"/>
              </a:spcAft>
              <a:buNone/>
            </a:pPr>
            <a:r>
              <a:rPr lang="en" sz="2400" b="1">
                <a:solidFill>
                  <a:schemeClr val="dk1"/>
                </a:solidFill>
                <a:latin typeface="Roboto"/>
                <a:ea typeface="Roboto"/>
                <a:cs typeface="Roboto"/>
                <a:sym typeface="Roboto"/>
              </a:rPr>
              <a:t>Recursive call: </a:t>
            </a:r>
            <a:r>
              <a:rPr lang="en" sz="2400">
                <a:solidFill>
                  <a:schemeClr val="dk1"/>
                </a:solidFill>
                <a:latin typeface="Roboto"/>
                <a:ea typeface="Roboto"/>
                <a:cs typeface="Roboto"/>
                <a:sym typeface="Roboto"/>
              </a:rPr>
              <a:t>do the same function on smaller parts of the tree (usually the </a:t>
            </a:r>
            <a:r>
              <a:rPr lang="en" sz="2400" i="1">
                <a:solidFill>
                  <a:schemeClr val="dk1"/>
                </a:solidFill>
                <a:latin typeface="Roboto"/>
                <a:ea typeface="Roboto"/>
                <a:cs typeface="Roboto"/>
                <a:sym typeface="Roboto"/>
              </a:rPr>
              <a:t>branches</a:t>
            </a:r>
            <a:r>
              <a:rPr lang="en" sz="2400">
                <a:solidFill>
                  <a:schemeClr val="dk1"/>
                </a:solidFill>
                <a:latin typeface="Roboto"/>
                <a:ea typeface="Roboto"/>
                <a:cs typeface="Roboto"/>
                <a:sym typeface="Roboto"/>
              </a:rPr>
              <a:t>)</a:t>
            </a:r>
            <a:endParaRPr sz="2000">
              <a:latin typeface="Roboto"/>
              <a:ea typeface="Roboto"/>
              <a:cs typeface="Roboto"/>
              <a:sym typeface="Roboto"/>
            </a:endParaRPr>
          </a:p>
        </p:txBody>
      </p:sp>
      <p:sp>
        <p:nvSpPr>
          <p:cNvPr id="1139" name="Google Shape;1139;p161"/>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label(tree)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latin typeface="Roboto Mono"/>
                <a:ea typeface="Roboto Mono"/>
                <a:cs typeface="Roboto Mono"/>
                <a:sym typeface="Roboto Mono"/>
              </a:rPr>
              <a:t>new_branches = [replace_with_sum(b) for b in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branches(tree)]</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40" name="Google Shape;1140;p161"/>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tree(label(t))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new_branches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______________________________</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144"/>
        <p:cNvGrpSpPr/>
        <p:nvPr/>
      </p:nvGrpSpPr>
      <p:grpSpPr>
        <a:xfrm>
          <a:off x="0" y="0"/>
          <a:ext cx="0" cy="0"/>
          <a:chOff x="0" y="0"/>
          <a:chExt cx="0" cy="0"/>
        </a:xfrm>
      </p:grpSpPr>
      <p:sp>
        <p:nvSpPr>
          <p:cNvPr id="1145" name="Google Shape;1145;p16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46" name="Google Shape;1146;p162"/>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47" name="Google Shape;1147;p162"/>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1600"/>
              </a:spcAft>
              <a:buNone/>
            </a:pPr>
            <a:r>
              <a:rPr lang="en" sz="2400" b="1">
                <a:solidFill>
                  <a:schemeClr val="dk1"/>
                </a:solidFill>
                <a:latin typeface="Roboto"/>
                <a:ea typeface="Roboto"/>
                <a:cs typeface="Roboto"/>
                <a:sym typeface="Roboto"/>
              </a:rPr>
              <a:t>Recursive call: </a:t>
            </a:r>
            <a:r>
              <a:rPr lang="en" sz="2400">
                <a:solidFill>
                  <a:schemeClr val="dk1"/>
                </a:solidFill>
                <a:latin typeface="Roboto"/>
                <a:ea typeface="Roboto"/>
                <a:cs typeface="Roboto"/>
                <a:sym typeface="Roboto"/>
              </a:rPr>
              <a:t>do the same function on smaller parts of the tree (usually the </a:t>
            </a:r>
            <a:r>
              <a:rPr lang="en" sz="2400" i="1">
                <a:solidFill>
                  <a:schemeClr val="dk1"/>
                </a:solidFill>
                <a:latin typeface="Roboto"/>
                <a:ea typeface="Roboto"/>
                <a:cs typeface="Roboto"/>
                <a:sym typeface="Roboto"/>
              </a:rPr>
              <a:t>branches</a:t>
            </a:r>
            <a:r>
              <a:rPr lang="en" sz="2400">
                <a:solidFill>
                  <a:schemeClr val="dk1"/>
                </a:solidFill>
                <a:latin typeface="Roboto"/>
                <a:ea typeface="Roboto"/>
                <a:cs typeface="Roboto"/>
                <a:sym typeface="Roboto"/>
              </a:rPr>
              <a:t>)</a:t>
            </a:r>
            <a:endParaRPr sz="2000">
              <a:latin typeface="Roboto"/>
              <a:ea typeface="Roboto"/>
              <a:cs typeface="Roboto"/>
              <a:sym typeface="Roboto"/>
            </a:endParaRPr>
          </a:p>
        </p:txBody>
      </p:sp>
      <p:sp>
        <p:nvSpPr>
          <p:cNvPr id="1148" name="Google Shape;1148;p162"/>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label(tree)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latin typeface="Roboto Mono"/>
                <a:ea typeface="Roboto Mono"/>
                <a:cs typeface="Roboto Mono"/>
                <a:sym typeface="Roboto Mono"/>
              </a:rPr>
              <a:t>new_branches = [replace_with_sum(b) for b in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branches(tree)]</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49" name="Google Shape;1149;p162"/>
          <p:cNvSpPr txBox="1"/>
          <p:nvPr/>
        </p:nvSpPr>
        <p:spPr>
          <a:xfrm>
            <a:off x="1244275" y="5562600"/>
            <a:ext cx="68724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0000"/>
                </a:solidFill>
                <a:latin typeface="Roboto"/>
                <a:ea typeface="Roboto"/>
                <a:cs typeface="Roboto"/>
                <a:sym typeface="Roboto"/>
              </a:rPr>
              <a:t>Key</a:t>
            </a:r>
            <a:r>
              <a:rPr lang="en" sz="2000">
                <a:solidFill>
                  <a:srgbClr val="FF0000"/>
                </a:solidFill>
                <a:latin typeface="Roboto"/>
                <a:ea typeface="Roboto"/>
                <a:cs typeface="Roboto"/>
                <a:sym typeface="Roboto"/>
              </a:rPr>
              <a:t>: don’t go any deeper down the tree, or think about how the recursive calls work. Just trust that they do what they’re supposed to!</a:t>
            </a:r>
            <a:endParaRPr sz="2000">
              <a:solidFill>
                <a:srgbClr val="FF0000"/>
              </a:solidFill>
              <a:latin typeface="Roboto"/>
              <a:ea typeface="Roboto"/>
              <a:cs typeface="Roboto"/>
              <a:sym typeface="Roboto"/>
            </a:endParaRPr>
          </a:p>
        </p:txBody>
      </p:sp>
      <p:sp>
        <p:nvSpPr>
          <p:cNvPr id="1150" name="Google Shape;1150;p162"/>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tree(label(t))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new_branches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[replace_with_sum(b)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b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branches(t)]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7"/>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Mutability</a:t>
            </a:r>
            <a:endParaRPr/>
          </a:p>
        </p:txBody>
      </p:sp>
      <p:pic>
        <p:nvPicPr>
          <p:cNvPr id="168" name="Google Shape;168;p37"/>
          <p:cNvPicPr preferRelativeResize="0"/>
          <p:nvPr/>
        </p:nvPicPr>
        <p:blipFill>
          <a:blip r:embed="rId3">
            <a:alphaModFix/>
          </a:blip>
          <a:stretch>
            <a:fillRect/>
          </a:stretch>
        </p:blipFill>
        <p:spPr>
          <a:xfrm>
            <a:off x="311700" y="1874975"/>
            <a:ext cx="4838024" cy="2399150"/>
          </a:xfrm>
          <a:prstGeom prst="rect">
            <a:avLst/>
          </a:prstGeom>
          <a:noFill/>
          <a:ln>
            <a:noFill/>
          </a:ln>
        </p:spPr>
      </p:pic>
      <p:pic>
        <p:nvPicPr>
          <p:cNvPr id="169" name="Google Shape;169;p37"/>
          <p:cNvPicPr preferRelativeResize="0"/>
          <p:nvPr/>
        </p:nvPicPr>
        <p:blipFill>
          <a:blip r:embed="rId4">
            <a:alphaModFix/>
          </a:blip>
          <a:stretch>
            <a:fillRect/>
          </a:stretch>
        </p:blipFill>
        <p:spPr>
          <a:xfrm>
            <a:off x="6107925" y="3067425"/>
            <a:ext cx="2596550" cy="2596550"/>
          </a:xfrm>
          <a:prstGeom prst="rect">
            <a:avLst/>
          </a:prstGeom>
          <a:noFill/>
          <a:ln>
            <a:noFill/>
          </a:ln>
        </p:spPr>
      </p:pic>
      <p:pic>
        <p:nvPicPr>
          <p:cNvPr id="170" name="Google Shape;170;p37"/>
          <p:cNvPicPr preferRelativeResize="0"/>
          <p:nvPr/>
        </p:nvPicPr>
        <p:blipFill>
          <a:blip r:embed="rId5">
            <a:alphaModFix/>
          </a:blip>
          <a:stretch>
            <a:fillRect/>
          </a:stretch>
        </p:blipFill>
        <p:spPr>
          <a:xfrm>
            <a:off x="666886" y="4274125"/>
            <a:ext cx="4629715" cy="1513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154"/>
        <p:cNvGrpSpPr/>
        <p:nvPr/>
      </p:nvGrpSpPr>
      <p:grpSpPr>
        <a:xfrm>
          <a:off x="0" y="0"/>
          <a:ext cx="0" cy="0"/>
          <a:chOff x="0" y="0"/>
          <a:chExt cx="0" cy="0"/>
        </a:xfrm>
      </p:grpSpPr>
      <p:sp>
        <p:nvSpPr>
          <p:cNvPr id="1155" name="Google Shape;1155;p16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56" name="Google Shape;1156;p163"/>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57" name="Google Shape;1157;p163"/>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1600"/>
              </a:spcAft>
              <a:buNone/>
            </a:pPr>
            <a:r>
              <a:rPr lang="en" sz="2400" b="1">
                <a:solidFill>
                  <a:schemeClr val="dk1"/>
                </a:solidFill>
                <a:latin typeface="Roboto"/>
                <a:ea typeface="Roboto"/>
                <a:cs typeface="Roboto"/>
                <a:sym typeface="Roboto"/>
              </a:rPr>
              <a:t>Final answer:</a:t>
            </a:r>
            <a:r>
              <a:rPr lang="en" sz="2400">
                <a:solidFill>
                  <a:schemeClr val="dk1"/>
                </a:solidFill>
                <a:latin typeface="Roboto"/>
                <a:ea typeface="Roboto"/>
                <a:cs typeface="Roboto"/>
                <a:sym typeface="Roboto"/>
              </a:rPr>
              <a:t> put together results from all the branches</a:t>
            </a:r>
            <a:endParaRPr sz="2000">
              <a:latin typeface="Roboto"/>
              <a:ea typeface="Roboto"/>
              <a:cs typeface="Roboto"/>
              <a:sym typeface="Roboto"/>
            </a:endParaRPr>
          </a:p>
        </p:txBody>
      </p:sp>
      <p:sp>
        <p:nvSpPr>
          <p:cNvPr id="1158" name="Google Shape;1158;p163"/>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label(tree)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 [replace_with_sum(b) for b in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tree(sum(new_branches), new_branches)</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59" name="Google Shape;1159;p163"/>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tree(label(t))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a:t>
            </a:r>
            <a:r>
              <a:rPr lang="en" sz="1800" b="1">
                <a:solidFill>
                  <a:srgbClr val="B7B7B7"/>
                </a:solidFill>
                <a:latin typeface="Roboto Mono"/>
                <a:ea typeface="Roboto Mono"/>
                <a:cs typeface="Roboto Mono"/>
                <a:sym typeface="Roboto Mono"/>
              </a:rPr>
              <a:t>=</a:t>
            </a:r>
            <a:r>
              <a:rPr lang="en" sz="1800">
                <a:solidFill>
                  <a:srgbClr val="B7B7B7"/>
                </a:solidFill>
                <a:latin typeface="Roboto Mono"/>
                <a:ea typeface="Roboto Mono"/>
                <a:cs typeface="Roboto Mono"/>
                <a:sym typeface="Roboto Mono"/>
              </a:rPr>
              <a:t> [replace_with_sum(b) </a:t>
            </a:r>
            <a:r>
              <a:rPr lang="en" sz="1800" b="1">
                <a:solidFill>
                  <a:srgbClr val="B7B7B7"/>
                </a:solidFill>
                <a:latin typeface="Roboto Mono"/>
                <a:ea typeface="Roboto Mono"/>
                <a:cs typeface="Roboto Mono"/>
                <a:sym typeface="Roboto Mono"/>
              </a:rPr>
              <a:t>for</a:t>
            </a:r>
            <a:r>
              <a:rPr lang="en" sz="1800">
                <a:solidFill>
                  <a:srgbClr val="B7B7B7"/>
                </a:solidFill>
                <a:latin typeface="Roboto Mono"/>
                <a:ea typeface="Roboto Mono"/>
                <a:cs typeface="Roboto Mono"/>
                <a:sym typeface="Roboto Mono"/>
              </a:rPr>
              <a:t> b </a:t>
            </a:r>
            <a:r>
              <a:rPr lang="en" sz="1800" b="1">
                <a:solidFill>
                  <a:srgbClr val="B7B7B7"/>
                </a:solidFill>
                <a:latin typeface="Roboto Mono"/>
                <a:ea typeface="Roboto Mono"/>
                <a:cs typeface="Roboto Mono"/>
                <a:sym typeface="Roboto Mono"/>
              </a:rPr>
              <a:t>in</a:t>
            </a:r>
            <a:r>
              <a:rPr lang="en" sz="1800">
                <a:solidFill>
                  <a:srgbClr val="B7B7B7"/>
                </a:solidFill>
                <a:latin typeface="Roboto Mono"/>
                <a:ea typeface="Roboto Mono"/>
                <a:cs typeface="Roboto Mono"/>
                <a:sym typeface="Roboto Mono"/>
              </a:rPr>
              <a:t>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branch_sum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________________________________</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63"/>
        <p:cNvGrpSpPr/>
        <p:nvPr/>
      </p:nvGrpSpPr>
      <p:grpSpPr>
        <a:xfrm>
          <a:off x="0" y="0"/>
          <a:ext cx="0" cy="0"/>
          <a:chOff x="0" y="0"/>
          <a:chExt cx="0" cy="0"/>
        </a:xfrm>
      </p:grpSpPr>
      <p:sp>
        <p:nvSpPr>
          <p:cNvPr id="1164" name="Google Shape;1164;p16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65" name="Google Shape;1165;p164"/>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66" name="Google Shape;1166;p164"/>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1600"/>
              </a:spcAft>
              <a:buNone/>
            </a:pPr>
            <a:r>
              <a:rPr lang="en" sz="2400" b="1">
                <a:solidFill>
                  <a:schemeClr val="dk1"/>
                </a:solidFill>
                <a:latin typeface="Roboto"/>
                <a:ea typeface="Roboto"/>
                <a:cs typeface="Roboto"/>
                <a:sym typeface="Roboto"/>
              </a:rPr>
              <a:t>Final answer:</a:t>
            </a:r>
            <a:r>
              <a:rPr lang="en" sz="2400">
                <a:solidFill>
                  <a:schemeClr val="dk1"/>
                </a:solidFill>
                <a:latin typeface="Roboto"/>
                <a:ea typeface="Roboto"/>
                <a:cs typeface="Roboto"/>
                <a:sym typeface="Roboto"/>
              </a:rPr>
              <a:t> put together results from all the branches</a:t>
            </a:r>
            <a:endParaRPr sz="2000">
              <a:latin typeface="Roboto"/>
              <a:ea typeface="Roboto"/>
              <a:cs typeface="Roboto"/>
              <a:sym typeface="Roboto"/>
            </a:endParaRPr>
          </a:p>
        </p:txBody>
      </p:sp>
      <p:sp>
        <p:nvSpPr>
          <p:cNvPr id="1167" name="Google Shape;1167;p164"/>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label(tree)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 [replace_with_sum(b) for b in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tree(sum(new_branches), new_branches)</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68" name="Google Shape;1168;p164"/>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tree(label(t))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a:t>
            </a:r>
            <a:r>
              <a:rPr lang="en" sz="1800" b="1">
                <a:solidFill>
                  <a:srgbClr val="B7B7B7"/>
                </a:solidFill>
                <a:latin typeface="Roboto Mono"/>
                <a:ea typeface="Roboto Mono"/>
                <a:cs typeface="Roboto Mono"/>
                <a:sym typeface="Roboto Mono"/>
              </a:rPr>
              <a:t>=</a:t>
            </a:r>
            <a:r>
              <a:rPr lang="en" sz="1800">
                <a:solidFill>
                  <a:srgbClr val="B7B7B7"/>
                </a:solidFill>
                <a:latin typeface="Roboto Mono"/>
                <a:ea typeface="Roboto Mono"/>
                <a:cs typeface="Roboto Mono"/>
                <a:sym typeface="Roboto Mono"/>
              </a:rPr>
              <a:t> [replace_with_sum(b) </a:t>
            </a:r>
            <a:r>
              <a:rPr lang="en" sz="1800" b="1">
                <a:solidFill>
                  <a:srgbClr val="B7B7B7"/>
                </a:solidFill>
                <a:latin typeface="Roboto Mono"/>
                <a:ea typeface="Roboto Mono"/>
                <a:cs typeface="Roboto Mono"/>
                <a:sym typeface="Roboto Mono"/>
              </a:rPr>
              <a:t>for</a:t>
            </a:r>
            <a:r>
              <a:rPr lang="en" sz="1800">
                <a:solidFill>
                  <a:srgbClr val="B7B7B7"/>
                </a:solidFill>
                <a:latin typeface="Roboto Mono"/>
                <a:ea typeface="Roboto Mono"/>
                <a:cs typeface="Roboto Mono"/>
                <a:sym typeface="Roboto Mono"/>
              </a:rPr>
              <a:t> b </a:t>
            </a:r>
            <a:r>
              <a:rPr lang="en" sz="1800" b="1">
                <a:solidFill>
                  <a:srgbClr val="B7B7B7"/>
                </a:solidFill>
                <a:latin typeface="Roboto Mono"/>
                <a:ea typeface="Roboto Mono"/>
                <a:cs typeface="Roboto Mono"/>
                <a:sym typeface="Roboto Mono"/>
              </a:rPr>
              <a:t>in</a:t>
            </a:r>
            <a:r>
              <a:rPr lang="en" sz="1800">
                <a:solidFill>
                  <a:srgbClr val="B7B7B7"/>
                </a:solidFill>
                <a:latin typeface="Roboto Mono"/>
                <a:ea typeface="Roboto Mono"/>
                <a:cs typeface="Roboto Mono"/>
                <a:sym typeface="Roboto Mono"/>
              </a:rPr>
              <a:t>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branch_sum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sum([label(b)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b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new_branches])</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72"/>
        <p:cNvGrpSpPr/>
        <p:nvPr/>
      </p:nvGrpSpPr>
      <p:grpSpPr>
        <a:xfrm>
          <a:off x="0" y="0"/>
          <a:ext cx="0" cy="0"/>
          <a:chOff x="0" y="0"/>
          <a:chExt cx="0" cy="0"/>
        </a:xfrm>
      </p:grpSpPr>
      <p:sp>
        <p:nvSpPr>
          <p:cNvPr id="1173" name="Google Shape;1173;p16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74" name="Google Shape;1174;p165"/>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75" name="Google Shape;1175;p165"/>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1600"/>
              </a:spcAft>
              <a:buNone/>
            </a:pPr>
            <a:r>
              <a:rPr lang="en" sz="2400" b="1">
                <a:solidFill>
                  <a:schemeClr val="dk1"/>
                </a:solidFill>
                <a:latin typeface="Roboto"/>
                <a:ea typeface="Roboto"/>
                <a:cs typeface="Roboto"/>
                <a:sym typeface="Roboto"/>
              </a:rPr>
              <a:t>Final answer:</a:t>
            </a:r>
            <a:r>
              <a:rPr lang="en" sz="2400">
                <a:solidFill>
                  <a:schemeClr val="dk1"/>
                </a:solidFill>
                <a:latin typeface="Roboto"/>
                <a:ea typeface="Roboto"/>
                <a:cs typeface="Roboto"/>
                <a:sym typeface="Roboto"/>
              </a:rPr>
              <a:t> put together results from all the branches</a:t>
            </a:r>
            <a:endParaRPr sz="2000">
              <a:latin typeface="Roboto"/>
              <a:ea typeface="Roboto"/>
              <a:cs typeface="Roboto"/>
              <a:sym typeface="Roboto"/>
            </a:endParaRPr>
          </a:p>
        </p:txBody>
      </p:sp>
      <p:sp>
        <p:nvSpPr>
          <p:cNvPr id="1176" name="Google Shape;1176;p165"/>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label(tree)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 [replace_with_sum(b) for b in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tree(sum(new_branches), new_branches)</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77" name="Google Shape;1177;p165"/>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tree(label(t))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a:t>
            </a:r>
            <a:r>
              <a:rPr lang="en" sz="1800" b="1">
                <a:solidFill>
                  <a:srgbClr val="B7B7B7"/>
                </a:solidFill>
                <a:latin typeface="Roboto Mono"/>
                <a:ea typeface="Roboto Mono"/>
                <a:cs typeface="Roboto Mono"/>
                <a:sym typeface="Roboto Mono"/>
              </a:rPr>
              <a:t>=</a:t>
            </a:r>
            <a:r>
              <a:rPr lang="en" sz="1800">
                <a:solidFill>
                  <a:srgbClr val="B7B7B7"/>
                </a:solidFill>
                <a:latin typeface="Roboto Mono"/>
                <a:ea typeface="Roboto Mono"/>
                <a:cs typeface="Roboto Mono"/>
                <a:sym typeface="Roboto Mono"/>
              </a:rPr>
              <a:t> [replace_with_sum(b) </a:t>
            </a:r>
            <a:r>
              <a:rPr lang="en" sz="1800" b="1">
                <a:solidFill>
                  <a:srgbClr val="B7B7B7"/>
                </a:solidFill>
                <a:latin typeface="Roboto Mono"/>
                <a:ea typeface="Roboto Mono"/>
                <a:cs typeface="Roboto Mono"/>
                <a:sym typeface="Roboto Mono"/>
              </a:rPr>
              <a:t>for</a:t>
            </a:r>
            <a:r>
              <a:rPr lang="en" sz="1800">
                <a:solidFill>
                  <a:srgbClr val="B7B7B7"/>
                </a:solidFill>
                <a:latin typeface="Roboto Mono"/>
                <a:ea typeface="Roboto Mono"/>
                <a:cs typeface="Roboto Mono"/>
                <a:sym typeface="Roboto Mono"/>
              </a:rPr>
              <a:t> b </a:t>
            </a:r>
            <a:r>
              <a:rPr lang="en" sz="1800" b="1">
                <a:solidFill>
                  <a:srgbClr val="B7B7B7"/>
                </a:solidFill>
                <a:latin typeface="Roboto Mono"/>
                <a:ea typeface="Roboto Mono"/>
                <a:cs typeface="Roboto Mono"/>
                <a:sym typeface="Roboto Mono"/>
              </a:rPr>
              <a:t>in</a:t>
            </a:r>
            <a:r>
              <a:rPr lang="en" sz="1800">
                <a:solidFill>
                  <a:srgbClr val="B7B7B7"/>
                </a:solidFill>
                <a:latin typeface="Roboto Mono"/>
                <a:ea typeface="Roboto Mono"/>
                <a:cs typeface="Roboto Mono"/>
                <a:sym typeface="Roboto Mono"/>
              </a:rPr>
              <a:t>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branch_sum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sum([label(b)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b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new_branches])</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_______________________________________</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81"/>
        <p:cNvGrpSpPr/>
        <p:nvPr/>
      </p:nvGrpSpPr>
      <p:grpSpPr>
        <a:xfrm>
          <a:off x="0" y="0"/>
          <a:ext cx="0" cy="0"/>
          <a:chOff x="0" y="0"/>
          <a:chExt cx="0" cy="0"/>
        </a:xfrm>
      </p:grpSpPr>
      <p:sp>
        <p:nvSpPr>
          <p:cNvPr id="1182" name="Google Shape;1182;p16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83" name="Google Shape;1183;p166"/>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84" name="Google Shape;1184;p166"/>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1600"/>
              </a:spcAft>
              <a:buNone/>
            </a:pPr>
            <a:r>
              <a:rPr lang="en" sz="2400" b="1">
                <a:solidFill>
                  <a:schemeClr val="dk1"/>
                </a:solidFill>
                <a:latin typeface="Roboto"/>
                <a:ea typeface="Roboto"/>
                <a:cs typeface="Roboto"/>
                <a:sym typeface="Roboto"/>
              </a:rPr>
              <a:t>Final answer:</a:t>
            </a:r>
            <a:r>
              <a:rPr lang="en" sz="2400">
                <a:solidFill>
                  <a:schemeClr val="dk1"/>
                </a:solidFill>
                <a:latin typeface="Roboto"/>
                <a:ea typeface="Roboto"/>
                <a:cs typeface="Roboto"/>
                <a:sym typeface="Roboto"/>
              </a:rPr>
              <a:t> put together results from all the branches</a:t>
            </a:r>
            <a:endParaRPr sz="2000">
              <a:latin typeface="Roboto"/>
              <a:ea typeface="Roboto"/>
              <a:cs typeface="Roboto"/>
              <a:sym typeface="Roboto"/>
            </a:endParaRPr>
          </a:p>
        </p:txBody>
      </p:sp>
      <p:sp>
        <p:nvSpPr>
          <p:cNvPr id="1185" name="Google Shape;1185;p166"/>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label(tree)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 [replace_with_sum(b) for b in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branches(tree)]</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6</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tree(sum(new_branches), new_branches)</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
        <p:nvSpPr>
          <p:cNvPr id="1186" name="Google Shape;1186;p166"/>
          <p:cNvSpPr txBox="1"/>
          <p:nvPr/>
        </p:nvSpPr>
        <p:spPr>
          <a:xfrm>
            <a:off x="1244275" y="5638800"/>
            <a:ext cx="65541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0000"/>
                </a:solidFill>
                <a:latin typeface="Roboto"/>
                <a:ea typeface="Roboto"/>
                <a:cs typeface="Roboto"/>
                <a:sym typeface="Roboto"/>
              </a:rPr>
              <a:t>Note: </a:t>
            </a:r>
            <a:r>
              <a:rPr lang="en" sz="2000">
                <a:solidFill>
                  <a:srgbClr val="FF0000"/>
                </a:solidFill>
                <a:latin typeface="Roboto"/>
                <a:ea typeface="Roboto"/>
                <a:cs typeface="Roboto"/>
                <a:sym typeface="Roboto"/>
              </a:rPr>
              <a:t>after the recursive calls, the only thing you need to modify directly is the root label</a:t>
            </a:r>
            <a:endParaRPr sz="2000">
              <a:solidFill>
                <a:srgbClr val="FF0000"/>
              </a:solidFill>
              <a:latin typeface="Roboto"/>
              <a:ea typeface="Roboto"/>
              <a:cs typeface="Roboto"/>
              <a:sym typeface="Roboto"/>
            </a:endParaRPr>
          </a:p>
        </p:txBody>
      </p:sp>
      <p:sp>
        <p:nvSpPr>
          <p:cNvPr id="1187" name="Google Shape;1187;p166"/>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1</a:t>
            </a:r>
            <a:r>
              <a:rPr lang="en" sz="1800" b="1">
                <a:solidFill>
                  <a:srgbClr val="B7B7B7"/>
                </a:solidFill>
                <a:latin typeface="Roboto Mono"/>
                <a:ea typeface="Roboto Mono"/>
                <a:cs typeface="Roboto Mono"/>
                <a:sym typeface="Roboto Mono"/>
              </a:rPr>
              <a:t> def</a:t>
            </a:r>
            <a:r>
              <a:rPr lang="en" sz="1800">
                <a:solidFill>
                  <a:srgbClr val="B7B7B7"/>
                </a:solidFill>
                <a:latin typeface="Roboto Mono"/>
                <a:ea typeface="Roboto Mono"/>
                <a:cs typeface="Roboto Mono"/>
                <a:sym typeface="Roboto Mono"/>
              </a:rPr>
              <a:t> replace_with_sum(t):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2</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if</a:t>
            </a:r>
            <a:r>
              <a:rPr lang="en" sz="1800">
                <a:solidFill>
                  <a:srgbClr val="B7B7B7"/>
                </a:solidFill>
                <a:latin typeface="Roboto Mono"/>
                <a:ea typeface="Roboto Mono"/>
                <a:cs typeface="Roboto Mono"/>
                <a:sym typeface="Roboto Mono"/>
              </a:rPr>
              <a:t> is_leaf(t):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B7B7B7"/>
                </a:solidFill>
                <a:latin typeface="Roboto Mono"/>
                <a:ea typeface="Roboto Mono"/>
                <a:cs typeface="Roboto Mono"/>
                <a:sym typeface="Roboto Mono"/>
              </a:rPr>
              <a:t>3</a:t>
            </a:r>
            <a:r>
              <a:rPr lang="en" sz="1800">
                <a:solidFill>
                  <a:srgbClr val="B7B7B7"/>
                </a:solidFill>
                <a:latin typeface="Roboto Mono"/>
                <a:ea typeface="Roboto Mono"/>
                <a:cs typeface="Roboto Mono"/>
                <a:sym typeface="Roboto Mono"/>
              </a:rPr>
              <a:t>		 </a:t>
            </a:r>
            <a:r>
              <a:rPr lang="en" sz="1800" b="1">
                <a:solidFill>
                  <a:srgbClr val="B7B7B7"/>
                </a:solidFill>
                <a:latin typeface="Roboto Mono"/>
                <a:ea typeface="Roboto Mono"/>
                <a:cs typeface="Roboto Mono"/>
                <a:sym typeface="Roboto Mono"/>
              </a:rPr>
              <a:t>return </a:t>
            </a:r>
            <a:r>
              <a:rPr lang="en" sz="1800">
                <a:solidFill>
                  <a:srgbClr val="B7B7B7"/>
                </a:solidFill>
                <a:latin typeface="Roboto Mono"/>
                <a:ea typeface="Roboto Mono"/>
                <a:cs typeface="Roboto Mono"/>
                <a:sym typeface="Roboto Mono"/>
              </a:rPr>
              <a:t>tree(label(t))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4</a:t>
            </a:r>
            <a:r>
              <a:rPr lang="en" sz="1800">
                <a:solidFill>
                  <a:srgbClr val="B7B7B7"/>
                </a:solidFill>
                <a:latin typeface="Roboto Mono"/>
                <a:ea typeface="Roboto Mono"/>
                <a:cs typeface="Roboto Mono"/>
                <a:sym typeface="Roboto Mono"/>
              </a:rPr>
              <a:t>	 new_branches </a:t>
            </a:r>
            <a:r>
              <a:rPr lang="en" sz="1800" b="1">
                <a:solidFill>
                  <a:srgbClr val="B7B7B7"/>
                </a:solidFill>
                <a:latin typeface="Roboto Mono"/>
                <a:ea typeface="Roboto Mono"/>
                <a:cs typeface="Roboto Mono"/>
                <a:sym typeface="Roboto Mono"/>
              </a:rPr>
              <a:t>=</a:t>
            </a:r>
            <a:r>
              <a:rPr lang="en" sz="1800">
                <a:solidFill>
                  <a:srgbClr val="B7B7B7"/>
                </a:solidFill>
                <a:latin typeface="Roboto Mono"/>
                <a:ea typeface="Roboto Mono"/>
                <a:cs typeface="Roboto Mono"/>
                <a:sym typeface="Roboto Mono"/>
              </a:rPr>
              <a:t> [replace_with_sum(b) </a:t>
            </a:r>
            <a:r>
              <a:rPr lang="en" sz="1800" b="1">
                <a:solidFill>
                  <a:srgbClr val="B7B7B7"/>
                </a:solidFill>
                <a:latin typeface="Roboto Mono"/>
                <a:ea typeface="Roboto Mono"/>
                <a:cs typeface="Roboto Mono"/>
                <a:sym typeface="Roboto Mono"/>
              </a:rPr>
              <a:t>for</a:t>
            </a:r>
            <a:r>
              <a:rPr lang="en" sz="1800">
                <a:solidFill>
                  <a:srgbClr val="B7B7B7"/>
                </a:solidFill>
                <a:latin typeface="Roboto Mono"/>
                <a:ea typeface="Roboto Mono"/>
                <a:cs typeface="Roboto Mono"/>
                <a:sym typeface="Roboto Mono"/>
              </a:rPr>
              <a:t> b </a:t>
            </a:r>
            <a:r>
              <a:rPr lang="en" sz="1800" b="1">
                <a:solidFill>
                  <a:srgbClr val="B7B7B7"/>
                </a:solidFill>
                <a:latin typeface="Roboto Mono"/>
                <a:ea typeface="Roboto Mono"/>
                <a:cs typeface="Roboto Mono"/>
                <a:sym typeface="Roboto Mono"/>
              </a:rPr>
              <a:t>in</a:t>
            </a:r>
            <a:r>
              <a:rPr lang="en" sz="1800">
                <a:solidFill>
                  <a:srgbClr val="B7B7B7"/>
                </a:solidFill>
                <a:latin typeface="Roboto Mono"/>
                <a:ea typeface="Roboto Mono"/>
                <a:cs typeface="Roboto Mono"/>
                <a:sym typeface="Roboto Mono"/>
              </a:rPr>
              <a:t> </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B7B7B7"/>
                </a:solidFill>
                <a:latin typeface="Roboto Mono"/>
                <a:ea typeface="Roboto Mono"/>
                <a:cs typeface="Roboto Mono"/>
                <a:sym typeface="Roboto Mono"/>
              </a:rPr>
              <a:t>5</a:t>
            </a:r>
            <a:r>
              <a:rPr lang="en" sz="1800">
                <a:solidFill>
                  <a:srgbClr val="B7B7B7"/>
                </a:solidFill>
                <a:latin typeface="Roboto Mono"/>
                <a:ea typeface="Roboto Mono"/>
                <a:cs typeface="Roboto Mono"/>
                <a:sym typeface="Roboto Mono"/>
              </a:rPr>
              <a:t>		 					branches(t)]</a:t>
            </a:r>
            <a:endParaRPr sz="1800">
              <a:solidFill>
                <a:srgbClr val="B7B7B7"/>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branch_sum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sum([label(b)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b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new_branches])</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tree(label(t)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branch_sum, new_branches)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91"/>
        <p:cNvGrpSpPr/>
        <p:nvPr/>
      </p:nvGrpSpPr>
      <p:grpSpPr>
        <a:xfrm>
          <a:off x="0" y="0"/>
          <a:ext cx="0" cy="0"/>
          <a:chOff x="0" y="0"/>
          <a:chExt cx="0" cy="0"/>
        </a:xfrm>
      </p:grpSpPr>
      <p:sp>
        <p:nvSpPr>
          <p:cNvPr id="1192" name="Google Shape;1192;p16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replace_with_sum</a:t>
            </a:r>
            <a:endParaRPr/>
          </a:p>
        </p:txBody>
      </p:sp>
      <p:sp>
        <p:nvSpPr>
          <p:cNvPr id="1193" name="Google Shape;1193;p167"/>
          <p:cNvSpPr txBox="1">
            <a:spLocks noGrp="1"/>
          </p:cNvSpPr>
          <p:nvPr>
            <p:ph type="body" idx="1"/>
          </p:nvPr>
        </p:nvSpPr>
        <p:spPr>
          <a:xfrm>
            <a:off x="311700" y="1536632"/>
            <a:ext cx="85206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latin typeface="Consolas"/>
              <a:ea typeface="Consolas"/>
              <a:cs typeface="Consolas"/>
              <a:sym typeface="Consolas"/>
            </a:endParaRPr>
          </a:p>
        </p:txBody>
      </p:sp>
      <p:sp>
        <p:nvSpPr>
          <p:cNvPr id="1194" name="Google Shape;1194;p167"/>
          <p:cNvSpPr txBox="1"/>
          <p:nvPr/>
        </p:nvSpPr>
        <p:spPr>
          <a:xfrm>
            <a:off x="633325" y="1447600"/>
            <a:ext cx="7645200" cy="9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Roboto"/>
              <a:ea typeface="Roboto"/>
              <a:cs typeface="Roboto"/>
              <a:sym typeface="Roboto"/>
            </a:endParaRPr>
          </a:p>
        </p:txBody>
      </p:sp>
      <p:sp>
        <p:nvSpPr>
          <p:cNvPr id="1195" name="Google Shape;1195;p167"/>
          <p:cNvSpPr txBox="1"/>
          <p:nvPr/>
        </p:nvSpPr>
        <p:spPr>
          <a:xfrm>
            <a:off x="634800" y="2668150"/>
            <a:ext cx="7874400" cy="26445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replace_with_sum</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2</a:t>
            </a:r>
            <a:r>
              <a:rPr lang="en" sz="1800">
                <a:solidFill>
                  <a:srgbClr val="000000"/>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if</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is_leaf(t)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3</a:t>
            </a:r>
            <a:r>
              <a:rPr lang="en" sz="1800">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tree(</a:t>
            </a:r>
            <a:r>
              <a:rPr lang="en" sz="1800">
                <a:solidFill>
                  <a:schemeClr val="dk1"/>
                </a:solidFill>
                <a:latin typeface="Roboto Mono"/>
                <a:ea typeface="Roboto Mono"/>
                <a:cs typeface="Roboto Mono"/>
                <a:sym typeface="Roboto Mono"/>
              </a:rPr>
              <a:t>label(t))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4</a:t>
            </a:r>
            <a:r>
              <a:rPr lang="en" sz="1800">
                <a:solidFill>
                  <a:srgbClr val="6AA84F"/>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new_branches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[replace_with_sum(b)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b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		 					branches(t)]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a:solidFill>
                  <a:schemeClr val="dk1"/>
                </a:solidFill>
                <a:latin typeface="Roboto Mono"/>
                <a:ea typeface="Roboto Mono"/>
                <a:cs typeface="Roboto Mono"/>
                <a:sym typeface="Roboto Mono"/>
              </a:rPr>
              <a:t>	 branch_sum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sum([label(b) </a:t>
            </a:r>
            <a:r>
              <a:rPr lang="en" sz="1800" b="1">
                <a:solidFill>
                  <a:srgbClr val="FF9900"/>
                </a:solidFill>
                <a:latin typeface="Roboto Mono"/>
                <a:ea typeface="Roboto Mono"/>
                <a:cs typeface="Roboto Mono"/>
                <a:sym typeface="Roboto Mono"/>
              </a:rPr>
              <a:t>for</a:t>
            </a:r>
            <a:r>
              <a:rPr lang="en" sz="1800">
                <a:solidFill>
                  <a:schemeClr val="dk1"/>
                </a:solidFill>
                <a:latin typeface="Roboto Mono"/>
                <a:ea typeface="Roboto Mono"/>
                <a:cs typeface="Roboto Mono"/>
                <a:sym typeface="Roboto Mono"/>
              </a:rPr>
              <a:t> b </a:t>
            </a:r>
            <a:r>
              <a:rPr lang="en" sz="1800" b="1">
                <a:solidFill>
                  <a:srgbClr val="FF9900"/>
                </a:solidFill>
                <a:latin typeface="Roboto Mono"/>
                <a:ea typeface="Roboto Mono"/>
                <a:cs typeface="Roboto Mono"/>
                <a:sym typeface="Roboto Mono"/>
              </a:rPr>
              <a:t>in</a:t>
            </a:r>
            <a:r>
              <a:rPr lang="en" sz="1800">
                <a:solidFill>
                  <a:schemeClr val="dk1"/>
                </a:solidFill>
                <a:latin typeface="Roboto Mono"/>
                <a:ea typeface="Roboto Mono"/>
                <a:cs typeface="Roboto Mono"/>
                <a:sym typeface="Roboto Mono"/>
              </a:rPr>
              <a:t> new_branches])</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a:solidFill>
                  <a:schemeClr val="dk1"/>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solidFill>
                  <a:schemeClr val="dk1"/>
                </a:solidFill>
                <a:latin typeface="Roboto Mono"/>
                <a:ea typeface="Roboto Mono"/>
                <a:cs typeface="Roboto Mono"/>
                <a:sym typeface="Roboto Mono"/>
              </a:rPr>
              <a:t>tree(label(t) </a:t>
            </a:r>
            <a:r>
              <a:rPr lang="en" sz="1800" b="1">
                <a:solidFill>
                  <a:srgbClr val="FF9900"/>
                </a:solidFill>
                <a:latin typeface="Roboto Mono"/>
                <a:ea typeface="Roboto Mono"/>
                <a:cs typeface="Roboto Mono"/>
                <a:sym typeface="Roboto Mono"/>
              </a:rPr>
              <a:t>+</a:t>
            </a:r>
            <a:r>
              <a:rPr lang="en" sz="1800">
                <a:solidFill>
                  <a:schemeClr val="dk1"/>
                </a:solidFill>
                <a:latin typeface="Roboto Mono"/>
                <a:ea typeface="Roboto Mono"/>
                <a:cs typeface="Roboto Mono"/>
                <a:sym typeface="Roboto Mono"/>
              </a:rPr>
              <a:t> branch_sum, new_branches)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99"/>
        <p:cNvGrpSpPr/>
        <p:nvPr/>
      </p:nvGrpSpPr>
      <p:grpSpPr>
        <a:xfrm>
          <a:off x="0" y="0"/>
          <a:ext cx="0" cy="0"/>
          <a:chOff x="0" y="0"/>
          <a:chExt cx="0" cy="0"/>
        </a:xfrm>
      </p:grpSpPr>
      <p:sp>
        <p:nvSpPr>
          <p:cNvPr id="1200" name="Google Shape;1200;p16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Problem: closest (Sp15)</a:t>
            </a:r>
            <a:endParaRPr/>
          </a:p>
        </p:txBody>
      </p:sp>
      <p:sp>
        <p:nvSpPr>
          <p:cNvPr id="1201" name="Google Shape;1201;p16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Implement closest, which takes a tree of numbers </a:t>
            </a:r>
            <a:r>
              <a:rPr lang="en">
                <a:latin typeface="Consolas"/>
                <a:ea typeface="Consolas"/>
                <a:cs typeface="Consolas"/>
                <a:sym typeface="Consolas"/>
              </a:rPr>
              <a:t>t</a:t>
            </a:r>
            <a:r>
              <a:rPr lang="en"/>
              <a:t> and returns the smallest absolute difference anywhere in the tree between a label and the sum of the labels of its branches.</a:t>
            </a:r>
            <a:endParaRPr/>
          </a:p>
        </p:txBody>
      </p:sp>
      <p:sp>
        <p:nvSpPr>
          <p:cNvPr id="1202" name="Google Shape;1202;p168"/>
          <p:cNvSpPr txBox="1"/>
          <p:nvPr/>
        </p:nvSpPr>
        <p:spPr>
          <a:xfrm>
            <a:off x="634800" y="3119175"/>
            <a:ext cx="78744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closest</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2</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3</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 |10 - (2 + 8)| = 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4</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&gt;&gt;&gt; closest(tree(10,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5</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[tree(2), tree(8,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6</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[tree(4), tree(3)])]))</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b="1">
                <a:solidFill>
                  <a:srgbClr val="FF9900"/>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b="1">
                <a:solidFill>
                  <a:srgbClr val="FF9900"/>
                </a:solidFill>
                <a:latin typeface="Roboto Mono"/>
                <a:ea typeface="Roboto Mono"/>
                <a:cs typeface="Roboto Mono"/>
                <a:sym typeface="Roboto Mono"/>
              </a:rPr>
              <a:t> </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diff = abs(______________________________________)</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10</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min(______________________________________)</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206"/>
        <p:cNvGrpSpPr/>
        <p:nvPr/>
      </p:nvGrpSpPr>
      <p:grpSpPr>
        <a:xfrm>
          <a:off x="0" y="0"/>
          <a:ext cx="0" cy="0"/>
          <a:chOff x="0" y="0"/>
          <a:chExt cx="0" cy="0"/>
        </a:xfrm>
      </p:grpSpPr>
      <p:sp>
        <p:nvSpPr>
          <p:cNvPr id="1207" name="Google Shape;1207;p169"/>
          <p:cNvSpPr/>
          <p:nvPr/>
        </p:nvSpPr>
        <p:spPr>
          <a:xfrm>
            <a:off x="4187831" y="3740250"/>
            <a:ext cx="1778100" cy="19299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Problem: closest (Sp15)</a:t>
            </a:r>
            <a:endParaRPr/>
          </a:p>
          <a:p>
            <a:pPr marL="0" lvl="0" indent="0" algn="l" rtl="0">
              <a:spcBef>
                <a:spcPts val="0"/>
              </a:spcBef>
              <a:spcAft>
                <a:spcPts val="0"/>
              </a:spcAft>
              <a:buNone/>
            </a:pPr>
            <a:endParaRPr/>
          </a:p>
        </p:txBody>
      </p:sp>
      <p:sp>
        <p:nvSpPr>
          <p:cNvPr id="1209" name="Google Shape;1209;p169"/>
          <p:cNvSpPr/>
          <p:nvPr/>
        </p:nvSpPr>
        <p:spPr>
          <a:xfrm>
            <a:off x="3769441" y="3052125"/>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9"/>
          <p:cNvSpPr txBox="1"/>
          <p:nvPr/>
        </p:nvSpPr>
        <p:spPr>
          <a:xfrm>
            <a:off x="3826259" y="3140924"/>
            <a:ext cx="5259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1211" name="Google Shape;1211;p169"/>
          <p:cNvSpPr/>
          <p:nvPr/>
        </p:nvSpPr>
        <p:spPr>
          <a:xfrm>
            <a:off x="3207525"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9"/>
          <p:cNvSpPr txBox="1"/>
          <p:nvPr/>
        </p:nvSpPr>
        <p:spPr>
          <a:xfrm>
            <a:off x="3365224"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a:t>
            </a:r>
            <a:endParaRPr sz="2000">
              <a:latin typeface="Roboto"/>
              <a:ea typeface="Roboto"/>
              <a:cs typeface="Roboto"/>
              <a:sym typeface="Roboto"/>
            </a:endParaRPr>
          </a:p>
        </p:txBody>
      </p:sp>
      <p:sp>
        <p:nvSpPr>
          <p:cNvPr id="1213" name="Google Shape;1213;p169"/>
          <p:cNvSpPr/>
          <p:nvPr/>
        </p:nvSpPr>
        <p:spPr>
          <a:xfrm>
            <a:off x="4335182"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9"/>
          <p:cNvSpPr txBox="1"/>
          <p:nvPr/>
        </p:nvSpPr>
        <p:spPr>
          <a:xfrm>
            <a:off x="4492881"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8</a:t>
            </a:r>
            <a:endParaRPr sz="2000">
              <a:latin typeface="Roboto"/>
              <a:ea typeface="Roboto"/>
              <a:cs typeface="Roboto"/>
              <a:sym typeface="Roboto"/>
            </a:endParaRPr>
          </a:p>
        </p:txBody>
      </p:sp>
      <p:sp>
        <p:nvSpPr>
          <p:cNvPr id="1215" name="Google Shape;1215;p169"/>
          <p:cNvSpPr/>
          <p:nvPr/>
        </p:nvSpPr>
        <p:spPr>
          <a:xfrm>
            <a:off x="5143671"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9"/>
          <p:cNvSpPr txBox="1"/>
          <p:nvPr/>
        </p:nvSpPr>
        <p:spPr>
          <a:xfrm>
            <a:off x="5159149" y="4899895"/>
            <a:ext cx="6087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  3</a:t>
            </a:r>
            <a:endParaRPr sz="2000">
              <a:latin typeface="Roboto"/>
              <a:ea typeface="Roboto"/>
              <a:cs typeface="Roboto"/>
              <a:sym typeface="Roboto"/>
            </a:endParaRPr>
          </a:p>
        </p:txBody>
      </p:sp>
      <p:sp>
        <p:nvSpPr>
          <p:cNvPr id="1217" name="Google Shape;1217;p169"/>
          <p:cNvSpPr/>
          <p:nvPr/>
        </p:nvSpPr>
        <p:spPr>
          <a:xfrm>
            <a:off x="4335086"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9"/>
          <p:cNvSpPr txBox="1"/>
          <p:nvPr/>
        </p:nvSpPr>
        <p:spPr>
          <a:xfrm>
            <a:off x="4492785" y="4899889"/>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4</a:t>
            </a:r>
            <a:endParaRPr sz="2000">
              <a:latin typeface="Roboto"/>
              <a:ea typeface="Roboto"/>
              <a:cs typeface="Roboto"/>
              <a:sym typeface="Roboto"/>
            </a:endParaRPr>
          </a:p>
        </p:txBody>
      </p:sp>
      <p:cxnSp>
        <p:nvCxnSpPr>
          <p:cNvPr id="1219" name="Google Shape;1219;p169"/>
          <p:cNvCxnSpPr>
            <a:stCxn id="1209" idx="3"/>
            <a:endCxn id="1211" idx="0"/>
          </p:cNvCxnSpPr>
          <p:nvPr/>
        </p:nvCxnSpPr>
        <p:spPr>
          <a:xfrm flipH="1">
            <a:off x="3527409" y="3598058"/>
            <a:ext cx="335700" cy="285900"/>
          </a:xfrm>
          <a:prstGeom prst="straightConnector1">
            <a:avLst/>
          </a:prstGeom>
          <a:noFill/>
          <a:ln w="9525" cap="flat" cmpd="sng">
            <a:solidFill>
              <a:schemeClr val="dk2"/>
            </a:solidFill>
            <a:prstDash val="solid"/>
            <a:round/>
            <a:headEnd type="none" w="med" len="med"/>
            <a:tailEnd type="none" w="med" len="med"/>
          </a:ln>
        </p:spPr>
      </p:cxnSp>
      <p:cxnSp>
        <p:nvCxnSpPr>
          <p:cNvPr id="1220" name="Google Shape;1220;p169"/>
          <p:cNvCxnSpPr>
            <a:stCxn id="1209" idx="5"/>
            <a:endCxn id="1213" idx="0"/>
          </p:cNvCxnSpPr>
          <p:nvPr/>
        </p:nvCxnSpPr>
        <p:spPr>
          <a:xfrm>
            <a:off x="4315374" y="3598058"/>
            <a:ext cx="339600" cy="285900"/>
          </a:xfrm>
          <a:prstGeom prst="straightConnector1">
            <a:avLst/>
          </a:prstGeom>
          <a:noFill/>
          <a:ln w="9525" cap="flat" cmpd="sng">
            <a:solidFill>
              <a:schemeClr val="dk2"/>
            </a:solidFill>
            <a:prstDash val="solid"/>
            <a:round/>
            <a:headEnd type="none" w="med" len="med"/>
            <a:tailEnd type="none" w="med" len="med"/>
          </a:ln>
        </p:spPr>
      </p:cxnSp>
      <p:cxnSp>
        <p:nvCxnSpPr>
          <p:cNvPr id="1221" name="Google Shape;1221;p169"/>
          <p:cNvCxnSpPr>
            <a:stCxn id="1213" idx="4"/>
            <a:endCxn id="1217" idx="0"/>
          </p:cNvCxnSpPr>
          <p:nvPr/>
        </p:nvCxnSpPr>
        <p:spPr>
          <a:xfrm>
            <a:off x="4654982" y="4523419"/>
            <a:ext cx="0" cy="301200"/>
          </a:xfrm>
          <a:prstGeom prst="straightConnector1">
            <a:avLst/>
          </a:prstGeom>
          <a:noFill/>
          <a:ln w="9525" cap="flat" cmpd="sng">
            <a:solidFill>
              <a:schemeClr val="dk2"/>
            </a:solidFill>
            <a:prstDash val="solid"/>
            <a:round/>
            <a:headEnd type="none" w="med" len="med"/>
            <a:tailEnd type="none" w="med" len="med"/>
          </a:ln>
        </p:spPr>
      </p:cxnSp>
      <p:cxnSp>
        <p:nvCxnSpPr>
          <p:cNvPr id="1222" name="Google Shape;1222;p169"/>
          <p:cNvCxnSpPr>
            <a:stCxn id="1213" idx="5"/>
            <a:endCxn id="1215" idx="0"/>
          </p:cNvCxnSpPr>
          <p:nvPr/>
        </p:nvCxnSpPr>
        <p:spPr>
          <a:xfrm>
            <a:off x="4881115" y="4429751"/>
            <a:ext cx="582300" cy="394800"/>
          </a:xfrm>
          <a:prstGeom prst="straightConnector1">
            <a:avLst/>
          </a:prstGeom>
          <a:noFill/>
          <a:ln w="9525" cap="flat" cmpd="sng">
            <a:solidFill>
              <a:schemeClr val="dk2"/>
            </a:solidFill>
            <a:prstDash val="solid"/>
            <a:round/>
            <a:headEnd type="none" w="med" len="med"/>
            <a:tailEnd type="none" w="med" len="med"/>
          </a:ln>
        </p:spPr>
      </p:cxnSp>
      <p:sp>
        <p:nvSpPr>
          <p:cNvPr id="1223" name="Google Shape;1223;p169"/>
          <p:cNvSpPr/>
          <p:nvPr/>
        </p:nvSpPr>
        <p:spPr>
          <a:xfrm>
            <a:off x="3072625" y="3748400"/>
            <a:ext cx="855300" cy="9504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9"/>
          <p:cNvSpPr/>
          <p:nvPr/>
        </p:nvSpPr>
        <p:spPr>
          <a:xfrm>
            <a:off x="2627450" y="3725300"/>
            <a:ext cx="339600" cy="9963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9"/>
          <p:cNvSpPr txBox="1"/>
          <p:nvPr/>
        </p:nvSpPr>
        <p:spPr>
          <a:xfrm>
            <a:off x="1160875" y="3903800"/>
            <a:ext cx="15045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AA84F"/>
                </a:solidFill>
                <a:latin typeface="Roboto"/>
                <a:ea typeface="Roboto"/>
                <a:cs typeface="Roboto"/>
                <a:sym typeface="Roboto"/>
              </a:rPr>
              <a:t>Smallest difference: 2</a:t>
            </a:r>
            <a:endParaRPr sz="1600">
              <a:solidFill>
                <a:srgbClr val="6AA84F"/>
              </a:solidFill>
              <a:latin typeface="Roboto"/>
              <a:ea typeface="Roboto"/>
              <a:cs typeface="Roboto"/>
              <a:sym typeface="Roboto"/>
            </a:endParaRPr>
          </a:p>
        </p:txBody>
      </p:sp>
      <p:sp>
        <p:nvSpPr>
          <p:cNvPr id="1226" name="Google Shape;1226;p169"/>
          <p:cNvSpPr/>
          <p:nvPr/>
        </p:nvSpPr>
        <p:spPr>
          <a:xfrm>
            <a:off x="6081925" y="3727300"/>
            <a:ext cx="264000" cy="1974900"/>
          </a:xfrm>
          <a:prstGeom prst="rightBrace">
            <a:avLst>
              <a:gd name="adj1" fmla="val 8333"/>
              <a:gd name="adj2" fmla="val 50000"/>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9"/>
          <p:cNvSpPr txBox="1"/>
          <p:nvPr/>
        </p:nvSpPr>
        <p:spPr>
          <a:xfrm>
            <a:off x="6497425" y="4307350"/>
            <a:ext cx="17781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74EA7"/>
                </a:solidFill>
                <a:latin typeface="Roboto"/>
                <a:ea typeface="Roboto"/>
                <a:cs typeface="Roboto"/>
                <a:sym typeface="Roboto"/>
              </a:rPr>
              <a:t>Smallest difference: 1</a:t>
            </a:r>
            <a:endParaRPr sz="1600">
              <a:solidFill>
                <a:srgbClr val="674EA7"/>
              </a:solidFill>
              <a:latin typeface="Roboto"/>
              <a:ea typeface="Roboto"/>
              <a:cs typeface="Roboto"/>
              <a:sym typeface="Roboto"/>
            </a:endParaRPr>
          </a:p>
          <a:p>
            <a:pPr marL="0" lvl="0" indent="0" algn="l" rtl="0">
              <a:spcBef>
                <a:spcPts val="0"/>
              </a:spcBef>
              <a:spcAft>
                <a:spcPts val="0"/>
              </a:spcAft>
              <a:buNone/>
            </a:pPr>
            <a:r>
              <a:rPr lang="en" sz="1600">
                <a:solidFill>
                  <a:srgbClr val="674EA7"/>
                </a:solidFill>
                <a:latin typeface="Roboto"/>
                <a:ea typeface="Roboto"/>
                <a:cs typeface="Roboto"/>
                <a:sym typeface="Roboto"/>
              </a:rPr>
              <a:t>(|8- (4 + 3)| = 1)</a:t>
            </a:r>
            <a:endParaRPr sz="1600">
              <a:solidFill>
                <a:srgbClr val="674EA7"/>
              </a:solidFill>
              <a:latin typeface="Roboto"/>
              <a:ea typeface="Roboto"/>
              <a:cs typeface="Roboto"/>
              <a:sym typeface="Roboto"/>
            </a:endParaRPr>
          </a:p>
        </p:txBody>
      </p:sp>
      <p:sp>
        <p:nvSpPr>
          <p:cNvPr id="1228" name="Google Shape;1228;p169"/>
          <p:cNvSpPr/>
          <p:nvPr/>
        </p:nvSpPr>
        <p:spPr>
          <a:xfrm>
            <a:off x="5107250" y="2977600"/>
            <a:ext cx="324000" cy="1438500"/>
          </a:xfrm>
          <a:prstGeom prst="rightBrace">
            <a:avLst>
              <a:gd name="adj1" fmla="val 8333"/>
              <a:gd name="adj2" fmla="val 3023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9"/>
          <p:cNvSpPr txBox="1"/>
          <p:nvPr/>
        </p:nvSpPr>
        <p:spPr>
          <a:xfrm>
            <a:off x="5593950" y="2895525"/>
            <a:ext cx="24081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Smallest difference: 0</a:t>
            </a:r>
            <a:endParaRPr sz="1600">
              <a:latin typeface="Roboto"/>
              <a:ea typeface="Roboto"/>
              <a:cs typeface="Roboto"/>
              <a:sym typeface="Roboto"/>
            </a:endParaRPr>
          </a:p>
          <a:p>
            <a:pPr marL="0" lvl="0" indent="0" algn="l" rtl="0">
              <a:spcBef>
                <a:spcPts val="0"/>
              </a:spcBef>
              <a:spcAft>
                <a:spcPts val="0"/>
              </a:spcAft>
              <a:buNone/>
            </a:pPr>
            <a:r>
              <a:rPr lang="en" sz="1600">
                <a:latin typeface="Roboto"/>
                <a:ea typeface="Roboto"/>
                <a:cs typeface="Roboto"/>
                <a:sym typeface="Roboto"/>
              </a:rPr>
              <a:t>(|10 - (2+8)| = 0)</a:t>
            </a:r>
            <a:endParaRPr sz="16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25"/>
                                        </p:tgtEl>
                                        <p:attrNameLst>
                                          <p:attrName>style.visibility</p:attrName>
                                        </p:attrNameLst>
                                      </p:cBhvr>
                                      <p:to>
                                        <p:strVal val="visible"/>
                                      </p:to>
                                    </p:set>
                                    <p:animEffect transition="in" filter="fade">
                                      <p:cBhvr>
                                        <p:cTn id="9" dur="1"/>
                                        <p:tgtEl>
                                          <p:spTgt spid="1225"/>
                                        </p:tgtEl>
                                      </p:cBhvr>
                                    </p:animEffect>
                                  </p:childTnLst>
                                </p:cTn>
                              </p:par>
                              <p:par>
                                <p:cTn id="10" presetID="10" presetClass="entr" presetSubtype="0" fill="hold" nodeType="withEffect">
                                  <p:stCondLst>
                                    <p:cond delay="0"/>
                                  </p:stCondLst>
                                  <p:childTnLst>
                                    <p:set>
                                      <p:cBhvr>
                                        <p:cTn id="11" dur="1" fill="hold">
                                          <p:stCondLst>
                                            <p:cond delay="0"/>
                                          </p:stCondLst>
                                        </p:cTn>
                                        <p:tgtEl>
                                          <p:spTgt spid="1224"/>
                                        </p:tgtEl>
                                        <p:attrNameLst>
                                          <p:attrName>style.visibility</p:attrName>
                                        </p:attrNameLst>
                                      </p:cBhvr>
                                      <p:to>
                                        <p:strVal val="visible"/>
                                      </p:to>
                                    </p:set>
                                    <p:animEffect transition="in" filter="fade">
                                      <p:cBhvr>
                                        <p:cTn id="12" dur="1"/>
                                        <p:tgtEl>
                                          <p:spTgt spid="1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7"/>
                                        </p:tgtEl>
                                        <p:attrNameLst>
                                          <p:attrName>style.visibility</p:attrName>
                                        </p:attrNameLst>
                                      </p:cBhvr>
                                      <p:to>
                                        <p:strVal val="visible"/>
                                      </p:to>
                                    </p:set>
                                    <p:animEffect transition="in" filter="fade">
                                      <p:cBhvr>
                                        <p:cTn id="17" dur="1"/>
                                        <p:tgtEl>
                                          <p:spTgt spid="1207"/>
                                        </p:tgtEl>
                                      </p:cBhvr>
                                    </p:animEffect>
                                  </p:childTnLst>
                                </p:cTn>
                              </p:par>
                              <p:par>
                                <p:cTn id="18" presetID="10" presetClass="entr" presetSubtype="0" fill="hold" nodeType="withEffect">
                                  <p:stCondLst>
                                    <p:cond delay="0"/>
                                  </p:stCondLst>
                                  <p:childTnLst>
                                    <p:set>
                                      <p:cBhvr>
                                        <p:cTn id="19" dur="1" fill="hold">
                                          <p:stCondLst>
                                            <p:cond delay="0"/>
                                          </p:stCondLst>
                                        </p:cTn>
                                        <p:tgtEl>
                                          <p:spTgt spid="1226"/>
                                        </p:tgtEl>
                                        <p:attrNameLst>
                                          <p:attrName>style.visibility</p:attrName>
                                        </p:attrNameLst>
                                      </p:cBhvr>
                                      <p:to>
                                        <p:strVal val="visible"/>
                                      </p:to>
                                    </p:set>
                                    <p:animEffect transition="in" filter="fade">
                                      <p:cBhvr>
                                        <p:cTn id="20" dur="1"/>
                                        <p:tgtEl>
                                          <p:spTgt spid="1226"/>
                                        </p:tgtEl>
                                      </p:cBhvr>
                                    </p:animEffect>
                                  </p:childTnLst>
                                </p:cTn>
                              </p:par>
                              <p:par>
                                <p:cTn id="21" presetID="10" presetClass="entr" presetSubtype="0" fill="hold" nodeType="withEffect">
                                  <p:stCondLst>
                                    <p:cond delay="0"/>
                                  </p:stCondLst>
                                  <p:childTnLst>
                                    <p:set>
                                      <p:cBhvr>
                                        <p:cTn id="22" dur="1" fill="hold">
                                          <p:stCondLst>
                                            <p:cond delay="0"/>
                                          </p:stCondLst>
                                        </p:cTn>
                                        <p:tgtEl>
                                          <p:spTgt spid="1227"/>
                                        </p:tgtEl>
                                        <p:attrNameLst>
                                          <p:attrName>style.visibility</p:attrName>
                                        </p:attrNameLst>
                                      </p:cBhvr>
                                      <p:to>
                                        <p:strVal val="visible"/>
                                      </p:to>
                                    </p:set>
                                    <p:animEffect transition="in" filter="fade">
                                      <p:cBhvr>
                                        <p:cTn id="23" dur="1"/>
                                        <p:tgtEl>
                                          <p:spTgt spid="12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28"/>
                                        </p:tgtEl>
                                        <p:attrNameLst>
                                          <p:attrName>style.visibility</p:attrName>
                                        </p:attrNameLst>
                                      </p:cBhvr>
                                      <p:to>
                                        <p:strVal val="visible"/>
                                      </p:to>
                                    </p:set>
                                    <p:animEffect transition="in" filter="fade">
                                      <p:cBhvr>
                                        <p:cTn id="28" dur="1"/>
                                        <p:tgtEl>
                                          <p:spTgt spid="1228"/>
                                        </p:tgtEl>
                                      </p:cBhvr>
                                    </p:animEffect>
                                  </p:childTnLst>
                                </p:cTn>
                              </p:par>
                              <p:par>
                                <p:cTn id="29" presetID="10" presetClass="entr" presetSubtype="0" fill="hold" nodeType="withEffect">
                                  <p:stCondLst>
                                    <p:cond delay="0"/>
                                  </p:stCondLst>
                                  <p:childTnLst>
                                    <p:set>
                                      <p:cBhvr>
                                        <p:cTn id="30" dur="1" fill="hold">
                                          <p:stCondLst>
                                            <p:cond delay="0"/>
                                          </p:stCondLst>
                                        </p:cTn>
                                        <p:tgtEl>
                                          <p:spTgt spid="1229"/>
                                        </p:tgtEl>
                                        <p:attrNameLst>
                                          <p:attrName>style.visibility</p:attrName>
                                        </p:attrNameLst>
                                      </p:cBhvr>
                                      <p:to>
                                        <p:strVal val="visible"/>
                                      </p:to>
                                    </p:set>
                                    <p:animEffect transition="in" filter="fade">
                                      <p:cBhvr>
                                        <p:cTn id="31" dur="1"/>
                                        <p:tgtEl>
                                          <p:spTgt spid="1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233"/>
        <p:cNvGrpSpPr/>
        <p:nvPr/>
      </p:nvGrpSpPr>
      <p:grpSpPr>
        <a:xfrm>
          <a:off x="0" y="0"/>
          <a:ext cx="0" cy="0"/>
          <a:chOff x="0" y="0"/>
          <a:chExt cx="0" cy="0"/>
        </a:xfrm>
      </p:grpSpPr>
      <p:sp>
        <p:nvSpPr>
          <p:cNvPr id="1234" name="Google Shape;1234;p170"/>
          <p:cNvSpPr/>
          <p:nvPr/>
        </p:nvSpPr>
        <p:spPr>
          <a:xfrm>
            <a:off x="4187831" y="3740250"/>
            <a:ext cx="1778100" cy="19299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7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Problem: closest (Sp15)</a:t>
            </a:r>
            <a:endParaRPr/>
          </a:p>
          <a:p>
            <a:pPr marL="0" lvl="0" indent="0" algn="l" rtl="0">
              <a:spcBef>
                <a:spcPts val="0"/>
              </a:spcBef>
              <a:spcAft>
                <a:spcPts val="0"/>
              </a:spcAft>
              <a:buNone/>
            </a:pPr>
            <a:endParaRPr/>
          </a:p>
        </p:txBody>
      </p:sp>
      <p:sp>
        <p:nvSpPr>
          <p:cNvPr id="1236" name="Google Shape;1236;p170"/>
          <p:cNvSpPr/>
          <p:nvPr/>
        </p:nvSpPr>
        <p:spPr>
          <a:xfrm>
            <a:off x="3769441" y="3052125"/>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0"/>
          <p:cNvSpPr txBox="1"/>
          <p:nvPr/>
        </p:nvSpPr>
        <p:spPr>
          <a:xfrm>
            <a:off x="3826259" y="3140924"/>
            <a:ext cx="5259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1238" name="Google Shape;1238;p170"/>
          <p:cNvSpPr/>
          <p:nvPr/>
        </p:nvSpPr>
        <p:spPr>
          <a:xfrm>
            <a:off x="3207525"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70"/>
          <p:cNvSpPr txBox="1"/>
          <p:nvPr/>
        </p:nvSpPr>
        <p:spPr>
          <a:xfrm>
            <a:off x="3365224"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a:t>
            </a:r>
            <a:endParaRPr sz="2000">
              <a:latin typeface="Roboto"/>
              <a:ea typeface="Roboto"/>
              <a:cs typeface="Roboto"/>
              <a:sym typeface="Roboto"/>
            </a:endParaRPr>
          </a:p>
        </p:txBody>
      </p:sp>
      <p:sp>
        <p:nvSpPr>
          <p:cNvPr id="1240" name="Google Shape;1240;p170"/>
          <p:cNvSpPr/>
          <p:nvPr/>
        </p:nvSpPr>
        <p:spPr>
          <a:xfrm>
            <a:off x="4335182"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0"/>
          <p:cNvSpPr txBox="1"/>
          <p:nvPr/>
        </p:nvSpPr>
        <p:spPr>
          <a:xfrm>
            <a:off x="4492881"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8</a:t>
            </a:r>
            <a:endParaRPr sz="2000">
              <a:latin typeface="Roboto"/>
              <a:ea typeface="Roboto"/>
              <a:cs typeface="Roboto"/>
              <a:sym typeface="Roboto"/>
            </a:endParaRPr>
          </a:p>
        </p:txBody>
      </p:sp>
      <p:sp>
        <p:nvSpPr>
          <p:cNvPr id="1242" name="Google Shape;1242;p170"/>
          <p:cNvSpPr/>
          <p:nvPr/>
        </p:nvSpPr>
        <p:spPr>
          <a:xfrm>
            <a:off x="5143671"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0"/>
          <p:cNvSpPr txBox="1"/>
          <p:nvPr/>
        </p:nvSpPr>
        <p:spPr>
          <a:xfrm>
            <a:off x="5159149" y="4899895"/>
            <a:ext cx="6087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  3</a:t>
            </a:r>
            <a:endParaRPr sz="2000">
              <a:latin typeface="Roboto"/>
              <a:ea typeface="Roboto"/>
              <a:cs typeface="Roboto"/>
              <a:sym typeface="Roboto"/>
            </a:endParaRPr>
          </a:p>
        </p:txBody>
      </p:sp>
      <p:sp>
        <p:nvSpPr>
          <p:cNvPr id="1244" name="Google Shape;1244;p170"/>
          <p:cNvSpPr/>
          <p:nvPr/>
        </p:nvSpPr>
        <p:spPr>
          <a:xfrm>
            <a:off x="4335086"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0"/>
          <p:cNvSpPr txBox="1"/>
          <p:nvPr/>
        </p:nvSpPr>
        <p:spPr>
          <a:xfrm>
            <a:off x="4492785" y="4899889"/>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4</a:t>
            </a:r>
            <a:endParaRPr sz="2000">
              <a:latin typeface="Roboto"/>
              <a:ea typeface="Roboto"/>
              <a:cs typeface="Roboto"/>
              <a:sym typeface="Roboto"/>
            </a:endParaRPr>
          </a:p>
        </p:txBody>
      </p:sp>
      <p:cxnSp>
        <p:nvCxnSpPr>
          <p:cNvPr id="1246" name="Google Shape;1246;p170"/>
          <p:cNvCxnSpPr>
            <a:stCxn id="1236" idx="3"/>
            <a:endCxn id="1238" idx="0"/>
          </p:cNvCxnSpPr>
          <p:nvPr/>
        </p:nvCxnSpPr>
        <p:spPr>
          <a:xfrm flipH="1">
            <a:off x="3527409" y="3598058"/>
            <a:ext cx="335700" cy="2859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170"/>
          <p:cNvCxnSpPr>
            <a:stCxn id="1236" idx="5"/>
            <a:endCxn id="1240" idx="0"/>
          </p:cNvCxnSpPr>
          <p:nvPr/>
        </p:nvCxnSpPr>
        <p:spPr>
          <a:xfrm>
            <a:off x="4315374" y="3598058"/>
            <a:ext cx="339600" cy="2859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170"/>
          <p:cNvCxnSpPr>
            <a:stCxn id="1240" idx="4"/>
            <a:endCxn id="1244" idx="0"/>
          </p:cNvCxnSpPr>
          <p:nvPr/>
        </p:nvCxnSpPr>
        <p:spPr>
          <a:xfrm>
            <a:off x="4654982" y="4523419"/>
            <a:ext cx="0" cy="3012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170"/>
          <p:cNvCxnSpPr>
            <a:stCxn id="1240" idx="5"/>
            <a:endCxn id="1242" idx="0"/>
          </p:cNvCxnSpPr>
          <p:nvPr/>
        </p:nvCxnSpPr>
        <p:spPr>
          <a:xfrm>
            <a:off x="4881115" y="4429751"/>
            <a:ext cx="582300" cy="394800"/>
          </a:xfrm>
          <a:prstGeom prst="straightConnector1">
            <a:avLst/>
          </a:prstGeom>
          <a:noFill/>
          <a:ln w="9525" cap="flat" cmpd="sng">
            <a:solidFill>
              <a:schemeClr val="dk2"/>
            </a:solidFill>
            <a:prstDash val="solid"/>
            <a:round/>
            <a:headEnd type="none" w="med" len="med"/>
            <a:tailEnd type="none" w="med" len="med"/>
          </a:ln>
        </p:spPr>
      </p:cxnSp>
      <p:sp>
        <p:nvSpPr>
          <p:cNvPr id="1250" name="Google Shape;1250;p170"/>
          <p:cNvSpPr/>
          <p:nvPr/>
        </p:nvSpPr>
        <p:spPr>
          <a:xfrm>
            <a:off x="3072625" y="3748400"/>
            <a:ext cx="855300" cy="9504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70"/>
          <p:cNvSpPr/>
          <p:nvPr/>
        </p:nvSpPr>
        <p:spPr>
          <a:xfrm>
            <a:off x="2627450" y="3725300"/>
            <a:ext cx="339600" cy="9963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70"/>
          <p:cNvSpPr txBox="1"/>
          <p:nvPr/>
        </p:nvSpPr>
        <p:spPr>
          <a:xfrm>
            <a:off x="1160875" y="3903800"/>
            <a:ext cx="15045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AA84F"/>
                </a:solidFill>
                <a:latin typeface="Roboto"/>
                <a:ea typeface="Roboto"/>
                <a:cs typeface="Roboto"/>
                <a:sym typeface="Roboto"/>
              </a:rPr>
              <a:t>Smallest difference: 2</a:t>
            </a:r>
            <a:endParaRPr sz="1600">
              <a:solidFill>
                <a:srgbClr val="6AA84F"/>
              </a:solidFill>
              <a:latin typeface="Roboto"/>
              <a:ea typeface="Roboto"/>
              <a:cs typeface="Roboto"/>
              <a:sym typeface="Roboto"/>
            </a:endParaRPr>
          </a:p>
        </p:txBody>
      </p:sp>
      <p:sp>
        <p:nvSpPr>
          <p:cNvPr id="1253" name="Google Shape;1253;p170"/>
          <p:cNvSpPr/>
          <p:nvPr/>
        </p:nvSpPr>
        <p:spPr>
          <a:xfrm>
            <a:off x="6081925" y="3727300"/>
            <a:ext cx="264000" cy="1974900"/>
          </a:xfrm>
          <a:prstGeom prst="rightBrace">
            <a:avLst>
              <a:gd name="adj1" fmla="val 8333"/>
              <a:gd name="adj2" fmla="val 50000"/>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70"/>
          <p:cNvSpPr txBox="1"/>
          <p:nvPr/>
        </p:nvSpPr>
        <p:spPr>
          <a:xfrm>
            <a:off x="6497425" y="4307350"/>
            <a:ext cx="21111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74EA7"/>
                </a:solidFill>
                <a:latin typeface="Roboto"/>
                <a:ea typeface="Roboto"/>
                <a:cs typeface="Roboto"/>
                <a:sym typeface="Roboto"/>
              </a:rPr>
              <a:t>Smallest difference: 1</a:t>
            </a:r>
            <a:endParaRPr sz="1600">
              <a:solidFill>
                <a:srgbClr val="674EA7"/>
              </a:solidFill>
              <a:latin typeface="Roboto"/>
              <a:ea typeface="Roboto"/>
              <a:cs typeface="Roboto"/>
              <a:sym typeface="Roboto"/>
            </a:endParaRPr>
          </a:p>
          <a:p>
            <a:pPr marL="0" lvl="0" indent="0" algn="l" rtl="0">
              <a:spcBef>
                <a:spcPts val="0"/>
              </a:spcBef>
              <a:spcAft>
                <a:spcPts val="0"/>
              </a:spcAft>
              <a:buNone/>
            </a:pPr>
            <a:r>
              <a:rPr lang="en" sz="1600">
                <a:solidFill>
                  <a:srgbClr val="674EA7"/>
                </a:solidFill>
                <a:latin typeface="Roboto"/>
                <a:ea typeface="Roboto"/>
                <a:cs typeface="Roboto"/>
                <a:sym typeface="Roboto"/>
              </a:rPr>
              <a:t>(|8 - (4 + 3)| = 1)</a:t>
            </a:r>
            <a:endParaRPr sz="1600">
              <a:solidFill>
                <a:srgbClr val="674EA7"/>
              </a:solidFill>
              <a:latin typeface="Roboto"/>
              <a:ea typeface="Roboto"/>
              <a:cs typeface="Roboto"/>
              <a:sym typeface="Roboto"/>
            </a:endParaRPr>
          </a:p>
        </p:txBody>
      </p:sp>
      <p:sp>
        <p:nvSpPr>
          <p:cNvPr id="1255" name="Google Shape;1255;p170"/>
          <p:cNvSpPr/>
          <p:nvPr/>
        </p:nvSpPr>
        <p:spPr>
          <a:xfrm>
            <a:off x="5107250" y="2977600"/>
            <a:ext cx="324000" cy="1438500"/>
          </a:xfrm>
          <a:prstGeom prst="rightBrace">
            <a:avLst>
              <a:gd name="adj1" fmla="val 8333"/>
              <a:gd name="adj2" fmla="val 3023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70"/>
          <p:cNvSpPr txBox="1"/>
          <p:nvPr/>
        </p:nvSpPr>
        <p:spPr>
          <a:xfrm>
            <a:off x="5593950" y="2895525"/>
            <a:ext cx="27399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Smallest difference: 0</a:t>
            </a:r>
            <a:endParaRPr sz="2000" b="1">
              <a:latin typeface="Roboto"/>
              <a:ea typeface="Roboto"/>
              <a:cs typeface="Roboto"/>
              <a:sym typeface="Roboto"/>
            </a:endParaRPr>
          </a:p>
          <a:p>
            <a:pPr marL="0" lvl="0" indent="0" algn="l" rtl="0">
              <a:spcBef>
                <a:spcPts val="0"/>
              </a:spcBef>
              <a:spcAft>
                <a:spcPts val="0"/>
              </a:spcAft>
              <a:buNone/>
            </a:pPr>
            <a:r>
              <a:rPr lang="en" sz="2000" b="1">
                <a:latin typeface="Roboto"/>
                <a:ea typeface="Roboto"/>
                <a:cs typeface="Roboto"/>
                <a:sym typeface="Roboto"/>
              </a:rPr>
              <a:t>(|10 - (2+8)| = 0)</a:t>
            </a:r>
            <a:endParaRPr sz="2000" b="1">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260"/>
        <p:cNvGrpSpPr/>
        <p:nvPr/>
      </p:nvGrpSpPr>
      <p:grpSpPr>
        <a:xfrm>
          <a:off x="0" y="0"/>
          <a:ext cx="0" cy="0"/>
          <a:chOff x="0" y="0"/>
          <a:chExt cx="0" cy="0"/>
        </a:xfrm>
      </p:grpSpPr>
      <p:sp>
        <p:nvSpPr>
          <p:cNvPr id="1261" name="Google Shape;1261;p17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Problem: closest (Sp15)</a:t>
            </a:r>
            <a:endParaRPr/>
          </a:p>
        </p:txBody>
      </p:sp>
      <p:sp>
        <p:nvSpPr>
          <p:cNvPr id="1262" name="Google Shape;1262;p17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Implement closest, which takes a tree of numbers </a:t>
            </a:r>
            <a:r>
              <a:rPr lang="en">
                <a:latin typeface="Consolas"/>
                <a:ea typeface="Consolas"/>
                <a:cs typeface="Consolas"/>
                <a:sym typeface="Consolas"/>
              </a:rPr>
              <a:t>t</a:t>
            </a:r>
            <a:r>
              <a:rPr lang="en"/>
              <a:t> and returns the smallest absolute difference anywhere in the tree between a label and the sum of the labels of its branches.</a:t>
            </a:r>
            <a:endParaRPr/>
          </a:p>
        </p:txBody>
      </p:sp>
      <p:sp>
        <p:nvSpPr>
          <p:cNvPr id="1263" name="Google Shape;1263;p171"/>
          <p:cNvSpPr txBox="1"/>
          <p:nvPr/>
        </p:nvSpPr>
        <p:spPr>
          <a:xfrm>
            <a:off x="634800" y="3119175"/>
            <a:ext cx="78744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closest</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2</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3</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 |10 - (2 + 8)| = 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4</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&gt;&gt;&gt; closest(tree(10,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5</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[tree(2), tree(8,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6</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[tree(4), tree(3)])]))</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b="1">
                <a:solidFill>
                  <a:srgbClr val="FF9900"/>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b="1">
                <a:solidFill>
                  <a:srgbClr val="FF9900"/>
                </a:solidFill>
                <a:latin typeface="Roboto Mono"/>
                <a:ea typeface="Roboto Mono"/>
                <a:cs typeface="Roboto Mono"/>
                <a:sym typeface="Roboto Mono"/>
              </a:rPr>
              <a:t> </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diff = abs(______________________________________)</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10</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min(______________________________________)</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267"/>
        <p:cNvGrpSpPr/>
        <p:nvPr/>
      </p:nvGrpSpPr>
      <p:grpSpPr>
        <a:xfrm>
          <a:off x="0" y="0"/>
          <a:ext cx="0" cy="0"/>
          <a:chOff x="0" y="0"/>
          <a:chExt cx="0" cy="0"/>
        </a:xfrm>
      </p:grpSpPr>
      <p:sp>
        <p:nvSpPr>
          <p:cNvPr id="1268" name="Google Shape;1268;p17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closest (Sp15)</a:t>
            </a:r>
            <a:endParaRPr/>
          </a:p>
        </p:txBody>
      </p:sp>
      <p:sp>
        <p:nvSpPr>
          <p:cNvPr id="1269" name="Google Shape;1269;p17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by looking at the skeleton for hints.</a:t>
            </a:r>
            <a:endParaRPr/>
          </a:p>
          <a:p>
            <a:pPr marL="457200" lvl="0" indent="-355600" algn="l" rtl="0">
              <a:spcBef>
                <a:spcPts val="1600"/>
              </a:spcBef>
              <a:spcAft>
                <a:spcPts val="0"/>
              </a:spcAft>
              <a:buSzPts val="2000"/>
              <a:buChar char="●"/>
            </a:pPr>
            <a:r>
              <a:rPr lang="en"/>
              <a:t>No </a:t>
            </a:r>
            <a:r>
              <a:rPr lang="en">
                <a:latin typeface="Consolas"/>
                <a:ea typeface="Consolas"/>
                <a:cs typeface="Consolas"/>
                <a:sym typeface="Consolas"/>
              </a:rPr>
              <a:t>if...</a:t>
            </a:r>
            <a:r>
              <a:rPr lang="en"/>
              <a:t>probably an implicit base case! (list comprehension?)</a:t>
            </a:r>
            <a:endParaRPr/>
          </a:p>
          <a:p>
            <a:pPr marL="457200" lvl="0" indent="-355600" algn="l" rtl="0">
              <a:spcBef>
                <a:spcPts val="0"/>
              </a:spcBef>
              <a:spcAft>
                <a:spcPts val="0"/>
              </a:spcAft>
              <a:buSzPts val="2000"/>
              <a:buFont typeface="Consolas"/>
              <a:buChar char="●"/>
            </a:pPr>
            <a:r>
              <a:rPr lang="en">
                <a:latin typeface="Consolas"/>
                <a:ea typeface="Consolas"/>
                <a:cs typeface="Consolas"/>
                <a:sym typeface="Consolas"/>
              </a:rPr>
              <a:t>min...</a:t>
            </a:r>
            <a:r>
              <a:rPr lang="en"/>
              <a:t>will probably consider many possible closest values </a:t>
            </a:r>
            <a:endParaRPr/>
          </a:p>
        </p:txBody>
      </p:sp>
      <p:sp>
        <p:nvSpPr>
          <p:cNvPr id="1270" name="Google Shape;1270;p172"/>
          <p:cNvSpPr txBox="1"/>
          <p:nvPr/>
        </p:nvSpPr>
        <p:spPr>
          <a:xfrm>
            <a:off x="634800" y="3119175"/>
            <a:ext cx="78744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closest</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2</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3</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 |10 - (2 + 8)| = 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4</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&gt;&gt;&gt; closest(tree(10,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5</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[tree(2), tree(8,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6</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[tree(4), tree(3)])]))</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b="1">
                <a:solidFill>
                  <a:srgbClr val="FF9900"/>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b="1">
                <a:solidFill>
                  <a:srgbClr val="FF9900"/>
                </a:solidFill>
                <a:latin typeface="Roboto Mono"/>
                <a:ea typeface="Roboto Mono"/>
                <a:cs typeface="Roboto Mono"/>
                <a:sym typeface="Roboto Mono"/>
              </a:rPr>
              <a:t> </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diff = abs(______________________________________)</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10</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min(______________________________________)</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Object-Oriented Programming</a:t>
            </a:r>
            <a:endParaRPr/>
          </a:p>
        </p:txBody>
      </p:sp>
      <p:pic>
        <p:nvPicPr>
          <p:cNvPr id="176" name="Google Shape;176;p38"/>
          <p:cNvPicPr preferRelativeResize="0"/>
          <p:nvPr/>
        </p:nvPicPr>
        <p:blipFill>
          <a:blip r:embed="rId3">
            <a:alphaModFix/>
          </a:blip>
          <a:stretch>
            <a:fillRect/>
          </a:stretch>
        </p:blipFill>
        <p:spPr>
          <a:xfrm>
            <a:off x="152401" y="2027376"/>
            <a:ext cx="4724625" cy="2059875"/>
          </a:xfrm>
          <a:prstGeom prst="rect">
            <a:avLst/>
          </a:prstGeom>
          <a:noFill/>
          <a:ln>
            <a:noFill/>
          </a:ln>
        </p:spPr>
      </p:pic>
      <p:pic>
        <p:nvPicPr>
          <p:cNvPr id="177" name="Google Shape;177;p38"/>
          <p:cNvPicPr preferRelativeResize="0"/>
          <p:nvPr/>
        </p:nvPicPr>
        <p:blipFill rotWithShape="1">
          <a:blip r:embed="rId4">
            <a:alphaModFix/>
          </a:blip>
          <a:srcRect l="1729"/>
          <a:stretch/>
        </p:blipFill>
        <p:spPr>
          <a:xfrm>
            <a:off x="3571776" y="4438651"/>
            <a:ext cx="5260525" cy="1133475"/>
          </a:xfrm>
          <a:prstGeom prst="rect">
            <a:avLst/>
          </a:prstGeom>
          <a:noFill/>
          <a:ln>
            <a:noFill/>
          </a:ln>
        </p:spPr>
      </p:pic>
      <p:pic>
        <p:nvPicPr>
          <p:cNvPr id="178" name="Google Shape;178;p38"/>
          <p:cNvPicPr preferRelativeResize="0"/>
          <p:nvPr/>
        </p:nvPicPr>
        <p:blipFill>
          <a:blip r:embed="rId5">
            <a:alphaModFix/>
          </a:blip>
          <a:stretch>
            <a:fillRect/>
          </a:stretch>
        </p:blipFill>
        <p:spPr>
          <a:xfrm>
            <a:off x="6100976" y="1985751"/>
            <a:ext cx="2143125" cy="2143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1"/>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274"/>
        <p:cNvGrpSpPr/>
        <p:nvPr/>
      </p:nvGrpSpPr>
      <p:grpSpPr>
        <a:xfrm>
          <a:off x="0" y="0"/>
          <a:ext cx="0" cy="0"/>
          <a:chOff x="0" y="0"/>
          <a:chExt cx="0" cy="0"/>
        </a:xfrm>
      </p:grpSpPr>
      <p:sp>
        <p:nvSpPr>
          <p:cNvPr id="1275" name="Google Shape;1275;p173"/>
          <p:cNvSpPr/>
          <p:nvPr/>
        </p:nvSpPr>
        <p:spPr>
          <a:xfrm>
            <a:off x="4187831" y="3740250"/>
            <a:ext cx="1778100" cy="19299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closest (Sp15)</a:t>
            </a:r>
            <a:endParaRPr/>
          </a:p>
          <a:p>
            <a:pPr marL="0" lvl="0" indent="0" algn="l" rtl="0">
              <a:spcBef>
                <a:spcPts val="0"/>
              </a:spcBef>
              <a:spcAft>
                <a:spcPts val="0"/>
              </a:spcAft>
              <a:buNone/>
            </a:pPr>
            <a:endParaRPr/>
          </a:p>
        </p:txBody>
      </p:sp>
      <p:sp>
        <p:nvSpPr>
          <p:cNvPr id="1277" name="Google Shape;1277;p173"/>
          <p:cNvSpPr/>
          <p:nvPr/>
        </p:nvSpPr>
        <p:spPr>
          <a:xfrm>
            <a:off x="3769441" y="3052125"/>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3"/>
          <p:cNvSpPr txBox="1"/>
          <p:nvPr/>
        </p:nvSpPr>
        <p:spPr>
          <a:xfrm>
            <a:off x="3826259" y="3140924"/>
            <a:ext cx="5259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1279" name="Google Shape;1279;p173"/>
          <p:cNvSpPr/>
          <p:nvPr/>
        </p:nvSpPr>
        <p:spPr>
          <a:xfrm>
            <a:off x="3207525"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73"/>
          <p:cNvSpPr txBox="1"/>
          <p:nvPr/>
        </p:nvSpPr>
        <p:spPr>
          <a:xfrm>
            <a:off x="3365224"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a:t>
            </a:r>
            <a:endParaRPr sz="2000">
              <a:latin typeface="Roboto"/>
              <a:ea typeface="Roboto"/>
              <a:cs typeface="Roboto"/>
              <a:sym typeface="Roboto"/>
            </a:endParaRPr>
          </a:p>
        </p:txBody>
      </p:sp>
      <p:sp>
        <p:nvSpPr>
          <p:cNvPr id="1281" name="Google Shape;1281;p173"/>
          <p:cNvSpPr/>
          <p:nvPr/>
        </p:nvSpPr>
        <p:spPr>
          <a:xfrm>
            <a:off x="4335182"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3"/>
          <p:cNvSpPr txBox="1"/>
          <p:nvPr/>
        </p:nvSpPr>
        <p:spPr>
          <a:xfrm>
            <a:off x="4492881"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8</a:t>
            </a:r>
            <a:endParaRPr sz="2000">
              <a:latin typeface="Roboto"/>
              <a:ea typeface="Roboto"/>
              <a:cs typeface="Roboto"/>
              <a:sym typeface="Roboto"/>
            </a:endParaRPr>
          </a:p>
        </p:txBody>
      </p:sp>
      <p:sp>
        <p:nvSpPr>
          <p:cNvPr id="1283" name="Google Shape;1283;p173"/>
          <p:cNvSpPr/>
          <p:nvPr/>
        </p:nvSpPr>
        <p:spPr>
          <a:xfrm>
            <a:off x="5143671"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3"/>
          <p:cNvSpPr txBox="1"/>
          <p:nvPr/>
        </p:nvSpPr>
        <p:spPr>
          <a:xfrm>
            <a:off x="5159149" y="4899895"/>
            <a:ext cx="6087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  3</a:t>
            </a:r>
            <a:endParaRPr sz="2000">
              <a:latin typeface="Roboto"/>
              <a:ea typeface="Roboto"/>
              <a:cs typeface="Roboto"/>
              <a:sym typeface="Roboto"/>
            </a:endParaRPr>
          </a:p>
        </p:txBody>
      </p:sp>
      <p:sp>
        <p:nvSpPr>
          <p:cNvPr id="1285" name="Google Shape;1285;p173"/>
          <p:cNvSpPr/>
          <p:nvPr/>
        </p:nvSpPr>
        <p:spPr>
          <a:xfrm>
            <a:off x="4335086"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3"/>
          <p:cNvSpPr txBox="1"/>
          <p:nvPr/>
        </p:nvSpPr>
        <p:spPr>
          <a:xfrm>
            <a:off x="4492785" y="4899889"/>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4</a:t>
            </a:r>
            <a:endParaRPr sz="2000">
              <a:latin typeface="Roboto"/>
              <a:ea typeface="Roboto"/>
              <a:cs typeface="Roboto"/>
              <a:sym typeface="Roboto"/>
            </a:endParaRPr>
          </a:p>
        </p:txBody>
      </p:sp>
      <p:cxnSp>
        <p:nvCxnSpPr>
          <p:cNvPr id="1287" name="Google Shape;1287;p173"/>
          <p:cNvCxnSpPr>
            <a:stCxn id="1277" idx="3"/>
            <a:endCxn id="1279" idx="0"/>
          </p:cNvCxnSpPr>
          <p:nvPr/>
        </p:nvCxnSpPr>
        <p:spPr>
          <a:xfrm flipH="1">
            <a:off x="3527409" y="3598058"/>
            <a:ext cx="335700" cy="2859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173"/>
          <p:cNvCxnSpPr>
            <a:stCxn id="1277" idx="5"/>
            <a:endCxn id="1281" idx="0"/>
          </p:cNvCxnSpPr>
          <p:nvPr/>
        </p:nvCxnSpPr>
        <p:spPr>
          <a:xfrm>
            <a:off x="4315374" y="3598058"/>
            <a:ext cx="339600" cy="285900"/>
          </a:xfrm>
          <a:prstGeom prst="straightConnector1">
            <a:avLst/>
          </a:prstGeom>
          <a:noFill/>
          <a:ln w="9525" cap="flat" cmpd="sng">
            <a:solidFill>
              <a:schemeClr val="dk2"/>
            </a:solidFill>
            <a:prstDash val="solid"/>
            <a:round/>
            <a:headEnd type="none" w="med" len="med"/>
            <a:tailEnd type="none" w="med" len="med"/>
          </a:ln>
        </p:spPr>
      </p:cxnSp>
      <p:cxnSp>
        <p:nvCxnSpPr>
          <p:cNvPr id="1289" name="Google Shape;1289;p173"/>
          <p:cNvCxnSpPr>
            <a:stCxn id="1281" idx="4"/>
            <a:endCxn id="1285" idx="0"/>
          </p:cNvCxnSpPr>
          <p:nvPr/>
        </p:nvCxnSpPr>
        <p:spPr>
          <a:xfrm>
            <a:off x="4654982" y="4523419"/>
            <a:ext cx="0" cy="301200"/>
          </a:xfrm>
          <a:prstGeom prst="straightConnector1">
            <a:avLst/>
          </a:prstGeom>
          <a:noFill/>
          <a:ln w="9525" cap="flat" cmpd="sng">
            <a:solidFill>
              <a:schemeClr val="dk2"/>
            </a:solidFill>
            <a:prstDash val="solid"/>
            <a:round/>
            <a:headEnd type="none" w="med" len="med"/>
            <a:tailEnd type="none" w="med" len="med"/>
          </a:ln>
        </p:spPr>
      </p:cxnSp>
      <p:cxnSp>
        <p:nvCxnSpPr>
          <p:cNvPr id="1290" name="Google Shape;1290;p173"/>
          <p:cNvCxnSpPr>
            <a:stCxn id="1281" idx="5"/>
            <a:endCxn id="1283" idx="0"/>
          </p:cNvCxnSpPr>
          <p:nvPr/>
        </p:nvCxnSpPr>
        <p:spPr>
          <a:xfrm>
            <a:off x="4881115" y="4429751"/>
            <a:ext cx="582300" cy="3948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173"/>
          <p:cNvSpPr txBox="1"/>
          <p:nvPr/>
        </p:nvSpPr>
        <p:spPr>
          <a:xfrm>
            <a:off x="475150" y="1404325"/>
            <a:ext cx="7412400" cy="9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Key idea: </a:t>
            </a:r>
            <a:r>
              <a:rPr lang="en" sz="2000">
                <a:latin typeface="Roboto"/>
                <a:ea typeface="Roboto"/>
                <a:cs typeface="Roboto"/>
                <a:sym typeface="Roboto"/>
              </a:rPr>
              <a:t>we can check the smallest difference using each of the branches, and the smallest difference using the root node, then pick the smallest of all of them</a:t>
            </a:r>
            <a:endParaRPr sz="2000">
              <a:latin typeface="Roboto"/>
              <a:ea typeface="Roboto"/>
              <a:cs typeface="Roboto"/>
              <a:sym typeface="Roboto"/>
            </a:endParaRPr>
          </a:p>
        </p:txBody>
      </p:sp>
      <p:sp>
        <p:nvSpPr>
          <p:cNvPr id="1292" name="Google Shape;1292;p173"/>
          <p:cNvSpPr/>
          <p:nvPr/>
        </p:nvSpPr>
        <p:spPr>
          <a:xfrm>
            <a:off x="3072625" y="3748400"/>
            <a:ext cx="855300" cy="9504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3"/>
          <p:cNvSpPr/>
          <p:nvPr/>
        </p:nvSpPr>
        <p:spPr>
          <a:xfrm>
            <a:off x="2627450" y="3725300"/>
            <a:ext cx="339600" cy="9963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3"/>
          <p:cNvSpPr txBox="1"/>
          <p:nvPr/>
        </p:nvSpPr>
        <p:spPr>
          <a:xfrm>
            <a:off x="1160875" y="3903800"/>
            <a:ext cx="15045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AA84F"/>
                </a:solidFill>
                <a:latin typeface="Roboto"/>
                <a:ea typeface="Roboto"/>
                <a:cs typeface="Roboto"/>
                <a:sym typeface="Roboto"/>
              </a:rPr>
              <a:t>Smallest difference: 2</a:t>
            </a:r>
            <a:endParaRPr sz="1600">
              <a:solidFill>
                <a:srgbClr val="6AA84F"/>
              </a:solidFill>
              <a:latin typeface="Roboto"/>
              <a:ea typeface="Roboto"/>
              <a:cs typeface="Roboto"/>
              <a:sym typeface="Roboto"/>
            </a:endParaRPr>
          </a:p>
        </p:txBody>
      </p:sp>
      <p:sp>
        <p:nvSpPr>
          <p:cNvPr id="1295" name="Google Shape;1295;p173"/>
          <p:cNvSpPr/>
          <p:nvPr/>
        </p:nvSpPr>
        <p:spPr>
          <a:xfrm>
            <a:off x="6081925" y="3727300"/>
            <a:ext cx="264000" cy="1974900"/>
          </a:xfrm>
          <a:prstGeom prst="rightBrace">
            <a:avLst>
              <a:gd name="adj1" fmla="val 8333"/>
              <a:gd name="adj2" fmla="val 50000"/>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3"/>
          <p:cNvSpPr txBox="1"/>
          <p:nvPr/>
        </p:nvSpPr>
        <p:spPr>
          <a:xfrm>
            <a:off x="6497425" y="4307350"/>
            <a:ext cx="17781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74EA7"/>
                </a:solidFill>
                <a:latin typeface="Roboto"/>
                <a:ea typeface="Roboto"/>
                <a:cs typeface="Roboto"/>
                <a:sym typeface="Roboto"/>
              </a:rPr>
              <a:t>Smallest difference: 1</a:t>
            </a:r>
            <a:endParaRPr sz="1600">
              <a:solidFill>
                <a:srgbClr val="674EA7"/>
              </a:solidFill>
              <a:latin typeface="Roboto"/>
              <a:ea typeface="Roboto"/>
              <a:cs typeface="Roboto"/>
              <a:sym typeface="Roboto"/>
            </a:endParaRPr>
          </a:p>
          <a:p>
            <a:pPr marL="0" lvl="0" indent="0" algn="l" rtl="0">
              <a:spcBef>
                <a:spcPts val="0"/>
              </a:spcBef>
              <a:spcAft>
                <a:spcPts val="0"/>
              </a:spcAft>
              <a:buNone/>
            </a:pPr>
            <a:r>
              <a:rPr lang="en" sz="1600">
                <a:solidFill>
                  <a:srgbClr val="674EA7"/>
                </a:solidFill>
                <a:latin typeface="Roboto"/>
                <a:ea typeface="Roboto"/>
                <a:cs typeface="Roboto"/>
                <a:sym typeface="Roboto"/>
              </a:rPr>
              <a:t>(|8- (4 + 3)| = 1)</a:t>
            </a:r>
            <a:endParaRPr sz="1600">
              <a:solidFill>
                <a:srgbClr val="674EA7"/>
              </a:solidFill>
              <a:latin typeface="Roboto"/>
              <a:ea typeface="Roboto"/>
              <a:cs typeface="Roboto"/>
              <a:sym typeface="Roboto"/>
            </a:endParaRPr>
          </a:p>
        </p:txBody>
      </p:sp>
      <p:sp>
        <p:nvSpPr>
          <p:cNvPr id="1297" name="Google Shape;1297;p173"/>
          <p:cNvSpPr/>
          <p:nvPr/>
        </p:nvSpPr>
        <p:spPr>
          <a:xfrm>
            <a:off x="5107250" y="2977600"/>
            <a:ext cx="324000" cy="1438500"/>
          </a:xfrm>
          <a:prstGeom prst="rightBrace">
            <a:avLst>
              <a:gd name="adj1" fmla="val 8333"/>
              <a:gd name="adj2" fmla="val 3023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3"/>
          <p:cNvSpPr txBox="1"/>
          <p:nvPr/>
        </p:nvSpPr>
        <p:spPr>
          <a:xfrm>
            <a:off x="5593950" y="2895525"/>
            <a:ext cx="24081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Smallest difference: 0</a:t>
            </a:r>
            <a:endParaRPr sz="1600">
              <a:latin typeface="Roboto"/>
              <a:ea typeface="Roboto"/>
              <a:cs typeface="Roboto"/>
              <a:sym typeface="Roboto"/>
            </a:endParaRPr>
          </a:p>
          <a:p>
            <a:pPr marL="0" lvl="0" indent="0" algn="l" rtl="0">
              <a:spcBef>
                <a:spcPts val="0"/>
              </a:spcBef>
              <a:spcAft>
                <a:spcPts val="0"/>
              </a:spcAft>
              <a:buNone/>
            </a:pPr>
            <a:r>
              <a:rPr lang="en" sz="1600">
                <a:latin typeface="Roboto"/>
                <a:ea typeface="Roboto"/>
                <a:cs typeface="Roboto"/>
                <a:sym typeface="Roboto"/>
              </a:rPr>
              <a:t>(|10 - (2+8)| = 0)</a:t>
            </a:r>
            <a:endParaRPr sz="16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94"/>
                                        </p:tgtEl>
                                        <p:attrNameLst>
                                          <p:attrName>style.visibility</p:attrName>
                                        </p:attrNameLst>
                                      </p:cBhvr>
                                      <p:to>
                                        <p:strVal val="visible"/>
                                      </p:to>
                                    </p:set>
                                    <p:animEffect transition="in" filter="fade">
                                      <p:cBhvr>
                                        <p:cTn id="9" dur="1"/>
                                        <p:tgtEl>
                                          <p:spTgt spid="1294"/>
                                        </p:tgtEl>
                                      </p:cBhvr>
                                    </p:animEffect>
                                  </p:childTnLst>
                                </p:cTn>
                              </p:par>
                              <p:par>
                                <p:cTn id="10" presetID="10" presetClass="entr" presetSubtype="0" fill="hold" nodeType="withEffect">
                                  <p:stCondLst>
                                    <p:cond delay="0"/>
                                  </p:stCondLst>
                                  <p:childTnLst>
                                    <p:set>
                                      <p:cBhvr>
                                        <p:cTn id="11" dur="1" fill="hold">
                                          <p:stCondLst>
                                            <p:cond delay="0"/>
                                          </p:stCondLst>
                                        </p:cTn>
                                        <p:tgtEl>
                                          <p:spTgt spid="1293"/>
                                        </p:tgtEl>
                                        <p:attrNameLst>
                                          <p:attrName>style.visibility</p:attrName>
                                        </p:attrNameLst>
                                      </p:cBhvr>
                                      <p:to>
                                        <p:strVal val="visible"/>
                                      </p:to>
                                    </p:set>
                                    <p:animEffect transition="in" filter="fade">
                                      <p:cBhvr>
                                        <p:cTn id="12" dur="1"/>
                                        <p:tgtEl>
                                          <p:spTgt spid="12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5"/>
                                        </p:tgtEl>
                                        <p:attrNameLst>
                                          <p:attrName>style.visibility</p:attrName>
                                        </p:attrNameLst>
                                      </p:cBhvr>
                                      <p:to>
                                        <p:strVal val="visible"/>
                                      </p:to>
                                    </p:set>
                                    <p:animEffect transition="in" filter="fade">
                                      <p:cBhvr>
                                        <p:cTn id="17" dur="1"/>
                                        <p:tgtEl>
                                          <p:spTgt spid="1275"/>
                                        </p:tgtEl>
                                      </p:cBhvr>
                                    </p:animEffect>
                                  </p:childTnLst>
                                </p:cTn>
                              </p:par>
                              <p:par>
                                <p:cTn id="18" presetID="10" presetClass="entr" presetSubtype="0" fill="hold" nodeType="withEffect">
                                  <p:stCondLst>
                                    <p:cond delay="0"/>
                                  </p:stCondLst>
                                  <p:childTnLst>
                                    <p:set>
                                      <p:cBhvr>
                                        <p:cTn id="19" dur="1" fill="hold">
                                          <p:stCondLst>
                                            <p:cond delay="0"/>
                                          </p:stCondLst>
                                        </p:cTn>
                                        <p:tgtEl>
                                          <p:spTgt spid="1295"/>
                                        </p:tgtEl>
                                        <p:attrNameLst>
                                          <p:attrName>style.visibility</p:attrName>
                                        </p:attrNameLst>
                                      </p:cBhvr>
                                      <p:to>
                                        <p:strVal val="visible"/>
                                      </p:to>
                                    </p:set>
                                    <p:animEffect transition="in" filter="fade">
                                      <p:cBhvr>
                                        <p:cTn id="20" dur="1"/>
                                        <p:tgtEl>
                                          <p:spTgt spid="1295"/>
                                        </p:tgtEl>
                                      </p:cBhvr>
                                    </p:animEffect>
                                  </p:childTnLst>
                                </p:cTn>
                              </p:par>
                              <p:par>
                                <p:cTn id="21" presetID="10" presetClass="entr" presetSubtype="0" fill="hold" nodeType="withEffect">
                                  <p:stCondLst>
                                    <p:cond delay="0"/>
                                  </p:stCondLst>
                                  <p:childTnLst>
                                    <p:set>
                                      <p:cBhvr>
                                        <p:cTn id="22" dur="1" fill="hold">
                                          <p:stCondLst>
                                            <p:cond delay="0"/>
                                          </p:stCondLst>
                                        </p:cTn>
                                        <p:tgtEl>
                                          <p:spTgt spid="1296"/>
                                        </p:tgtEl>
                                        <p:attrNameLst>
                                          <p:attrName>style.visibility</p:attrName>
                                        </p:attrNameLst>
                                      </p:cBhvr>
                                      <p:to>
                                        <p:strVal val="visible"/>
                                      </p:to>
                                    </p:set>
                                    <p:animEffect transition="in" filter="fade">
                                      <p:cBhvr>
                                        <p:cTn id="23" dur="1"/>
                                        <p:tgtEl>
                                          <p:spTgt spid="129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97"/>
                                        </p:tgtEl>
                                        <p:attrNameLst>
                                          <p:attrName>style.visibility</p:attrName>
                                        </p:attrNameLst>
                                      </p:cBhvr>
                                      <p:to>
                                        <p:strVal val="visible"/>
                                      </p:to>
                                    </p:set>
                                    <p:animEffect transition="in" filter="fade">
                                      <p:cBhvr>
                                        <p:cTn id="28" dur="1"/>
                                        <p:tgtEl>
                                          <p:spTgt spid="1297"/>
                                        </p:tgtEl>
                                      </p:cBhvr>
                                    </p:animEffect>
                                  </p:childTnLst>
                                </p:cTn>
                              </p:par>
                              <p:par>
                                <p:cTn id="29" presetID="10" presetClass="entr" presetSubtype="0" fill="hold" nodeType="withEffect">
                                  <p:stCondLst>
                                    <p:cond delay="0"/>
                                  </p:stCondLst>
                                  <p:childTnLst>
                                    <p:set>
                                      <p:cBhvr>
                                        <p:cTn id="30" dur="1" fill="hold">
                                          <p:stCondLst>
                                            <p:cond delay="0"/>
                                          </p:stCondLst>
                                        </p:cTn>
                                        <p:tgtEl>
                                          <p:spTgt spid="1298"/>
                                        </p:tgtEl>
                                        <p:attrNameLst>
                                          <p:attrName>style.visibility</p:attrName>
                                        </p:attrNameLst>
                                      </p:cBhvr>
                                      <p:to>
                                        <p:strVal val="visible"/>
                                      </p:to>
                                    </p:set>
                                    <p:animEffect transition="in" filter="fade">
                                      <p:cBhvr>
                                        <p:cTn id="31" dur="1"/>
                                        <p:tgtEl>
                                          <p:spTgt spid="1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302"/>
        <p:cNvGrpSpPr/>
        <p:nvPr/>
      </p:nvGrpSpPr>
      <p:grpSpPr>
        <a:xfrm>
          <a:off x="0" y="0"/>
          <a:ext cx="0" cy="0"/>
          <a:chOff x="0" y="0"/>
          <a:chExt cx="0" cy="0"/>
        </a:xfrm>
      </p:grpSpPr>
      <p:sp>
        <p:nvSpPr>
          <p:cNvPr id="1303" name="Google Shape;1303;p174"/>
          <p:cNvSpPr/>
          <p:nvPr/>
        </p:nvSpPr>
        <p:spPr>
          <a:xfrm>
            <a:off x="4187831" y="3740250"/>
            <a:ext cx="1778100" cy="1929900"/>
          </a:xfrm>
          <a:prstGeom prst="roundRect">
            <a:avLst>
              <a:gd name="adj" fmla="val 16667"/>
            </a:avLst>
          </a:prstGeom>
          <a:noFill/>
          <a:ln w="28575"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closest (Sp15)</a:t>
            </a:r>
            <a:endParaRPr/>
          </a:p>
          <a:p>
            <a:pPr marL="0" lvl="0" indent="0" algn="l" rtl="0">
              <a:spcBef>
                <a:spcPts val="0"/>
              </a:spcBef>
              <a:spcAft>
                <a:spcPts val="0"/>
              </a:spcAft>
              <a:buNone/>
            </a:pPr>
            <a:endParaRPr/>
          </a:p>
        </p:txBody>
      </p:sp>
      <p:sp>
        <p:nvSpPr>
          <p:cNvPr id="1305" name="Google Shape;1305;p174"/>
          <p:cNvSpPr/>
          <p:nvPr/>
        </p:nvSpPr>
        <p:spPr>
          <a:xfrm>
            <a:off x="3769441" y="3052125"/>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4"/>
          <p:cNvSpPr txBox="1"/>
          <p:nvPr/>
        </p:nvSpPr>
        <p:spPr>
          <a:xfrm>
            <a:off x="3826259" y="3140924"/>
            <a:ext cx="5259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a:ea typeface="Roboto"/>
                <a:cs typeface="Roboto"/>
                <a:sym typeface="Roboto"/>
              </a:rPr>
              <a:t>10</a:t>
            </a:r>
            <a:endParaRPr sz="2000">
              <a:latin typeface="Roboto"/>
              <a:ea typeface="Roboto"/>
              <a:cs typeface="Roboto"/>
              <a:sym typeface="Roboto"/>
            </a:endParaRPr>
          </a:p>
        </p:txBody>
      </p:sp>
      <p:sp>
        <p:nvSpPr>
          <p:cNvPr id="1307" name="Google Shape;1307;p174"/>
          <p:cNvSpPr/>
          <p:nvPr/>
        </p:nvSpPr>
        <p:spPr>
          <a:xfrm>
            <a:off x="3207525"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4"/>
          <p:cNvSpPr txBox="1"/>
          <p:nvPr/>
        </p:nvSpPr>
        <p:spPr>
          <a:xfrm>
            <a:off x="3365224"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2</a:t>
            </a:r>
            <a:endParaRPr sz="2000">
              <a:latin typeface="Roboto"/>
              <a:ea typeface="Roboto"/>
              <a:cs typeface="Roboto"/>
              <a:sym typeface="Roboto"/>
            </a:endParaRPr>
          </a:p>
        </p:txBody>
      </p:sp>
      <p:sp>
        <p:nvSpPr>
          <p:cNvPr id="1309" name="Google Shape;1309;p174"/>
          <p:cNvSpPr/>
          <p:nvPr/>
        </p:nvSpPr>
        <p:spPr>
          <a:xfrm>
            <a:off x="4335182" y="3883819"/>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4"/>
          <p:cNvSpPr txBox="1"/>
          <p:nvPr/>
        </p:nvSpPr>
        <p:spPr>
          <a:xfrm>
            <a:off x="4492881" y="3959013"/>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8</a:t>
            </a:r>
            <a:endParaRPr sz="2000">
              <a:latin typeface="Roboto"/>
              <a:ea typeface="Roboto"/>
              <a:cs typeface="Roboto"/>
              <a:sym typeface="Roboto"/>
            </a:endParaRPr>
          </a:p>
        </p:txBody>
      </p:sp>
      <p:sp>
        <p:nvSpPr>
          <p:cNvPr id="1311" name="Google Shape;1311;p174"/>
          <p:cNvSpPr/>
          <p:nvPr/>
        </p:nvSpPr>
        <p:spPr>
          <a:xfrm>
            <a:off x="5143671"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4"/>
          <p:cNvSpPr txBox="1"/>
          <p:nvPr/>
        </p:nvSpPr>
        <p:spPr>
          <a:xfrm>
            <a:off x="5159149" y="4899895"/>
            <a:ext cx="6087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  3</a:t>
            </a:r>
            <a:endParaRPr sz="2000">
              <a:latin typeface="Roboto"/>
              <a:ea typeface="Roboto"/>
              <a:cs typeface="Roboto"/>
              <a:sym typeface="Roboto"/>
            </a:endParaRPr>
          </a:p>
        </p:txBody>
      </p:sp>
      <p:sp>
        <p:nvSpPr>
          <p:cNvPr id="1313" name="Google Shape;1313;p174"/>
          <p:cNvSpPr/>
          <p:nvPr/>
        </p:nvSpPr>
        <p:spPr>
          <a:xfrm>
            <a:off x="4335086" y="4824694"/>
            <a:ext cx="639600" cy="639600"/>
          </a:xfrm>
          <a:prstGeom prst="ellipse">
            <a:avLst/>
          </a:prstGeom>
          <a:solidFill>
            <a:srgbClr val="FFFFFF"/>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4"/>
          <p:cNvSpPr txBox="1"/>
          <p:nvPr/>
        </p:nvSpPr>
        <p:spPr>
          <a:xfrm>
            <a:off x="4492785" y="4899889"/>
            <a:ext cx="3240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4</a:t>
            </a:r>
            <a:endParaRPr sz="2000">
              <a:latin typeface="Roboto"/>
              <a:ea typeface="Roboto"/>
              <a:cs typeface="Roboto"/>
              <a:sym typeface="Roboto"/>
            </a:endParaRPr>
          </a:p>
        </p:txBody>
      </p:sp>
      <p:cxnSp>
        <p:nvCxnSpPr>
          <p:cNvPr id="1315" name="Google Shape;1315;p174"/>
          <p:cNvCxnSpPr>
            <a:stCxn id="1305" idx="3"/>
            <a:endCxn id="1307" idx="0"/>
          </p:cNvCxnSpPr>
          <p:nvPr/>
        </p:nvCxnSpPr>
        <p:spPr>
          <a:xfrm flipH="1">
            <a:off x="3527409" y="3598058"/>
            <a:ext cx="335700" cy="285900"/>
          </a:xfrm>
          <a:prstGeom prst="straightConnector1">
            <a:avLst/>
          </a:prstGeom>
          <a:noFill/>
          <a:ln w="9525" cap="flat" cmpd="sng">
            <a:solidFill>
              <a:schemeClr val="dk2"/>
            </a:solidFill>
            <a:prstDash val="solid"/>
            <a:round/>
            <a:headEnd type="none" w="med" len="med"/>
            <a:tailEnd type="none" w="med" len="med"/>
          </a:ln>
        </p:spPr>
      </p:cxnSp>
      <p:cxnSp>
        <p:nvCxnSpPr>
          <p:cNvPr id="1316" name="Google Shape;1316;p174"/>
          <p:cNvCxnSpPr>
            <a:stCxn id="1305" idx="5"/>
            <a:endCxn id="1309" idx="0"/>
          </p:cNvCxnSpPr>
          <p:nvPr/>
        </p:nvCxnSpPr>
        <p:spPr>
          <a:xfrm>
            <a:off x="4315374" y="3598058"/>
            <a:ext cx="339600" cy="285900"/>
          </a:xfrm>
          <a:prstGeom prst="straightConnector1">
            <a:avLst/>
          </a:prstGeom>
          <a:noFill/>
          <a:ln w="9525" cap="flat" cmpd="sng">
            <a:solidFill>
              <a:schemeClr val="dk2"/>
            </a:solidFill>
            <a:prstDash val="solid"/>
            <a:round/>
            <a:headEnd type="none" w="med" len="med"/>
            <a:tailEnd type="none" w="med" len="med"/>
          </a:ln>
        </p:spPr>
      </p:cxnSp>
      <p:cxnSp>
        <p:nvCxnSpPr>
          <p:cNvPr id="1317" name="Google Shape;1317;p174"/>
          <p:cNvCxnSpPr>
            <a:stCxn id="1309" idx="4"/>
            <a:endCxn id="1313" idx="0"/>
          </p:cNvCxnSpPr>
          <p:nvPr/>
        </p:nvCxnSpPr>
        <p:spPr>
          <a:xfrm>
            <a:off x="4654982" y="4523419"/>
            <a:ext cx="0" cy="301200"/>
          </a:xfrm>
          <a:prstGeom prst="straightConnector1">
            <a:avLst/>
          </a:prstGeom>
          <a:noFill/>
          <a:ln w="9525" cap="flat" cmpd="sng">
            <a:solidFill>
              <a:schemeClr val="dk2"/>
            </a:solidFill>
            <a:prstDash val="solid"/>
            <a:round/>
            <a:headEnd type="none" w="med" len="med"/>
            <a:tailEnd type="none" w="med" len="med"/>
          </a:ln>
        </p:spPr>
      </p:cxnSp>
      <p:cxnSp>
        <p:nvCxnSpPr>
          <p:cNvPr id="1318" name="Google Shape;1318;p174"/>
          <p:cNvCxnSpPr>
            <a:stCxn id="1309" idx="5"/>
            <a:endCxn id="1311" idx="0"/>
          </p:cNvCxnSpPr>
          <p:nvPr/>
        </p:nvCxnSpPr>
        <p:spPr>
          <a:xfrm>
            <a:off x="4881115" y="4429751"/>
            <a:ext cx="582300" cy="394800"/>
          </a:xfrm>
          <a:prstGeom prst="straightConnector1">
            <a:avLst/>
          </a:prstGeom>
          <a:noFill/>
          <a:ln w="9525" cap="flat" cmpd="sng">
            <a:solidFill>
              <a:schemeClr val="dk2"/>
            </a:solidFill>
            <a:prstDash val="solid"/>
            <a:round/>
            <a:headEnd type="none" w="med" len="med"/>
            <a:tailEnd type="none" w="med" len="med"/>
          </a:ln>
        </p:spPr>
      </p:cxnSp>
      <p:sp>
        <p:nvSpPr>
          <p:cNvPr id="1319" name="Google Shape;1319;p174"/>
          <p:cNvSpPr txBox="1"/>
          <p:nvPr/>
        </p:nvSpPr>
        <p:spPr>
          <a:xfrm>
            <a:off x="475150" y="1404325"/>
            <a:ext cx="7412400" cy="9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Key idea: </a:t>
            </a:r>
            <a:r>
              <a:rPr lang="en" sz="2000">
                <a:latin typeface="Roboto"/>
                <a:ea typeface="Roboto"/>
                <a:cs typeface="Roboto"/>
                <a:sym typeface="Roboto"/>
              </a:rPr>
              <a:t>we can check the smallest difference using each of the branches, and the smallest difference using the root node, then pick the smallest of all of them</a:t>
            </a:r>
            <a:endParaRPr sz="2000">
              <a:latin typeface="Roboto"/>
              <a:ea typeface="Roboto"/>
              <a:cs typeface="Roboto"/>
              <a:sym typeface="Roboto"/>
            </a:endParaRPr>
          </a:p>
        </p:txBody>
      </p:sp>
      <p:sp>
        <p:nvSpPr>
          <p:cNvPr id="1320" name="Google Shape;1320;p174"/>
          <p:cNvSpPr/>
          <p:nvPr/>
        </p:nvSpPr>
        <p:spPr>
          <a:xfrm>
            <a:off x="3072625" y="3748400"/>
            <a:ext cx="855300" cy="950400"/>
          </a:xfrm>
          <a:prstGeom prst="roundRect">
            <a:avLst>
              <a:gd name="adj" fmla="val 16667"/>
            </a:avLst>
          </a:prstGeom>
          <a:noFill/>
          <a:ln w="28575" cap="flat" cmpd="sng">
            <a:solidFill>
              <a:srgbClr val="93C47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4"/>
          <p:cNvSpPr/>
          <p:nvPr/>
        </p:nvSpPr>
        <p:spPr>
          <a:xfrm>
            <a:off x="2627450" y="3725300"/>
            <a:ext cx="339600" cy="9963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4"/>
          <p:cNvSpPr txBox="1"/>
          <p:nvPr/>
        </p:nvSpPr>
        <p:spPr>
          <a:xfrm>
            <a:off x="1160875" y="3903800"/>
            <a:ext cx="15045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AA84F"/>
                </a:solidFill>
                <a:latin typeface="Roboto"/>
                <a:ea typeface="Roboto"/>
                <a:cs typeface="Roboto"/>
                <a:sym typeface="Roboto"/>
              </a:rPr>
              <a:t>Smallest difference: 2</a:t>
            </a:r>
            <a:endParaRPr sz="1600">
              <a:solidFill>
                <a:srgbClr val="6AA84F"/>
              </a:solidFill>
              <a:latin typeface="Roboto"/>
              <a:ea typeface="Roboto"/>
              <a:cs typeface="Roboto"/>
              <a:sym typeface="Roboto"/>
            </a:endParaRPr>
          </a:p>
        </p:txBody>
      </p:sp>
      <p:sp>
        <p:nvSpPr>
          <p:cNvPr id="1323" name="Google Shape;1323;p174"/>
          <p:cNvSpPr/>
          <p:nvPr/>
        </p:nvSpPr>
        <p:spPr>
          <a:xfrm>
            <a:off x="6081925" y="3727300"/>
            <a:ext cx="264000" cy="1974900"/>
          </a:xfrm>
          <a:prstGeom prst="rightBrace">
            <a:avLst>
              <a:gd name="adj1" fmla="val 8333"/>
              <a:gd name="adj2" fmla="val 50000"/>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4"/>
          <p:cNvSpPr txBox="1"/>
          <p:nvPr/>
        </p:nvSpPr>
        <p:spPr>
          <a:xfrm>
            <a:off x="6497425" y="4307350"/>
            <a:ext cx="21111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74EA7"/>
                </a:solidFill>
                <a:latin typeface="Roboto"/>
                <a:ea typeface="Roboto"/>
                <a:cs typeface="Roboto"/>
                <a:sym typeface="Roboto"/>
              </a:rPr>
              <a:t>Smallest difference: 1</a:t>
            </a:r>
            <a:endParaRPr sz="1600">
              <a:solidFill>
                <a:srgbClr val="674EA7"/>
              </a:solidFill>
              <a:latin typeface="Roboto"/>
              <a:ea typeface="Roboto"/>
              <a:cs typeface="Roboto"/>
              <a:sym typeface="Roboto"/>
            </a:endParaRPr>
          </a:p>
          <a:p>
            <a:pPr marL="0" lvl="0" indent="0" algn="l" rtl="0">
              <a:spcBef>
                <a:spcPts val="0"/>
              </a:spcBef>
              <a:spcAft>
                <a:spcPts val="0"/>
              </a:spcAft>
              <a:buNone/>
            </a:pPr>
            <a:r>
              <a:rPr lang="en" sz="1600">
                <a:solidFill>
                  <a:srgbClr val="674EA7"/>
                </a:solidFill>
                <a:latin typeface="Roboto"/>
                <a:ea typeface="Roboto"/>
                <a:cs typeface="Roboto"/>
                <a:sym typeface="Roboto"/>
              </a:rPr>
              <a:t>(|8 - (4 + 3)| = 1)</a:t>
            </a:r>
            <a:endParaRPr sz="1600">
              <a:solidFill>
                <a:srgbClr val="674EA7"/>
              </a:solidFill>
              <a:latin typeface="Roboto"/>
              <a:ea typeface="Roboto"/>
              <a:cs typeface="Roboto"/>
              <a:sym typeface="Roboto"/>
            </a:endParaRPr>
          </a:p>
        </p:txBody>
      </p:sp>
      <p:sp>
        <p:nvSpPr>
          <p:cNvPr id="1325" name="Google Shape;1325;p174"/>
          <p:cNvSpPr/>
          <p:nvPr/>
        </p:nvSpPr>
        <p:spPr>
          <a:xfrm>
            <a:off x="5107250" y="2977600"/>
            <a:ext cx="324000" cy="1438500"/>
          </a:xfrm>
          <a:prstGeom prst="rightBrace">
            <a:avLst>
              <a:gd name="adj1" fmla="val 8333"/>
              <a:gd name="adj2" fmla="val 3023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4"/>
          <p:cNvSpPr txBox="1"/>
          <p:nvPr/>
        </p:nvSpPr>
        <p:spPr>
          <a:xfrm>
            <a:off x="5593950" y="2895525"/>
            <a:ext cx="27399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Smallest difference: 0</a:t>
            </a:r>
            <a:endParaRPr sz="2000" b="1">
              <a:latin typeface="Roboto"/>
              <a:ea typeface="Roboto"/>
              <a:cs typeface="Roboto"/>
              <a:sym typeface="Roboto"/>
            </a:endParaRPr>
          </a:p>
          <a:p>
            <a:pPr marL="0" lvl="0" indent="0" algn="l" rtl="0">
              <a:spcBef>
                <a:spcPts val="0"/>
              </a:spcBef>
              <a:spcAft>
                <a:spcPts val="0"/>
              </a:spcAft>
              <a:buNone/>
            </a:pPr>
            <a:r>
              <a:rPr lang="en" sz="2000" b="1">
                <a:latin typeface="Roboto"/>
                <a:ea typeface="Roboto"/>
                <a:cs typeface="Roboto"/>
                <a:sym typeface="Roboto"/>
              </a:rPr>
              <a:t>(|10 - (2+8)| = 0)</a:t>
            </a:r>
            <a:endParaRPr sz="2000" b="1">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330"/>
        <p:cNvGrpSpPr/>
        <p:nvPr/>
      </p:nvGrpSpPr>
      <p:grpSpPr>
        <a:xfrm>
          <a:off x="0" y="0"/>
          <a:ext cx="0" cy="0"/>
          <a:chOff x="0" y="0"/>
          <a:chExt cx="0" cy="0"/>
        </a:xfrm>
      </p:grpSpPr>
      <p:sp>
        <p:nvSpPr>
          <p:cNvPr id="1331" name="Google Shape;1331;p17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closest (Sp15)</a:t>
            </a:r>
            <a:endParaRPr/>
          </a:p>
        </p:txBody>
      </p:sp>
      <p:sp>
        <p:nvSpPr>
          <p:cNvPr id="1332" name="Google Shape;1332;p17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Start by finding the smallest difference using the root node.</a:t>
            </a:r>
            <a:endParaRPr/>
          </a:p>
        </p:txBody>
      </p:sp>
      <p:sp>
        <p:nvSpPr>
          <p:cNvPr id="1333" name="Google Shape;1333;p175"/>
          <p:cNvSpPr txBox="1"/>
          <p:nvPr/>
        </p:nvSpPr>
        <p:spPr>
          <a:xfrm>
            <a:off x="634800" y="3119175"/>
            <a:ext cx="81975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closest</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2</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3</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 |10 - (2 + 8)| = 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4</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&gt;&gt;&gt; closest(tree(10,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5</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[tree(2), tree(8,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6</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[tree(4), tree(3)])]))</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b="1">
                <a:solidFill>
                  <a:srgbClr val="FF9900"/>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b="1">
                <a:solidFill>
                  <a:srgbClr val="FF9900"/>
                </a:solidFill>
                <a:latin typeface="Roboto Mono"/>
                <a:ea typeface="Roboto Mono"/>
                <a:cs typeface="Roboto Mono"/>
                <a:sym typeface="Roboto Mono"/>
              </a:rPr>
              <a:t> </a:t>
            </a:r>
            <a:r>
              <a:rPr lang="en" sz="1800">
                <a:solidFill>
                  <a:srgbClr val="000000"/>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10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337"/>
        <p:cNvGrpSpPr/>
        <p:nvPr/>
      </p:nvGrpSpPr>
      <p:grpSpPr>
        <a:xfrm>
          <a:off x="0" y="0"/>
          <a:ext cx="0" cy="0"/>
          <a:chOff x="0" y="0"/>
          <a:chExt cx="0" cy="0"/>
        </a:xfrm>
      </p:grpSpPr>
      <p:sp>
        <p:nvSpPr>
          <p:cNvPr id="1338" name="Google Shape;1338;p17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closest (Sp15)</a:t>
            </a:r>
            <a:endParaRPr/>
          </a:p>
        </p:txBody>
      </p:sp>
      <p:sp>
        <p:nvSpPr>
          <p:cNvPr id="1339" name="Google Shape;1339;p17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Start by finding the smallest difference using the root node.</a:t>
            </a:r>
            <a:endParaRPr/>
          </a:p>
        </p:txBody>
      </p:sp>
      <p:sp>
        <p:nvSpPr>
          <p:cNvPr id="1340" name="Google Shape;1340;p176"/>
          <p:cNvSpPr txBox="1"/>
          <p:nvPr/>
        </p:nvSpPr>
        <p:spPr>
          <a:xfrm>
            <a:off x="634800" y="3119175"/>
            <a:ext cx="81975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rgbClr val="000000"/>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closest</a:t>
            </a:r>
            <a:r>
              <a:rPr lang="en" sz="1800">
                <a:solidFill>
                  <a:srgbClr val="000000"/>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rgbClr val="000000"/>
                </a:solidFill>
                <a:latin typeface="Roboto Mono"/>
                <a:ea typeface="Roboto Mono"/>
                <a:cs typeface="Roboto Mono"/>
                <a:sym typeface="Roboto Mono"/>
              </a:rPr>
              <a:t>):</a:t>
            </a:r>
            <a:endParaRPr sz="1800">
              <a:solidFill>
                <a:srgbClr val="00000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2</a:t>
            </a:r>
            <a:r>
              <a:rPr lang="en" sz="1800" b="1">
                <a:solidFill>
                  <a:srgbClr val="FF9900"/>
                </a:solidFill>
                <a:latin typeface="Roboto Mono"/>
                <a:ea typeface="Roboto Mono"/>
                <a:cs typeface="Roboto Mono"/>
                <a:sym typeface="Roboto Mono"/>
              </a:rPr>
              <a:t> </a:t>
            </a:r>
            <a:r>
              <a:rPr lang="en" sz="1800">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3</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 |10 - (2 + 8)| = 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4</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&gt;&gt;&gt; closest(tree(10,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5</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[tree(2), tree(8,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6</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[tree(4), tree(3)])]))</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7</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b="1">
                <a:solidFill>
                  <a:srgbClr val="FF9900"/>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9</a:t>
            </a:r>
            <a:r>
              <a:rPr lang="en" sz="1800" b="1">
                <a:solidFill>
                  <a:srgbClr val="FF9900"/>
                </a:solidFill>
                <a:latin typeface="Roboto Mono"/>
                <a:ea typeface="Roboto Mono"/>
                <a:cs typeface="Roboto Mono"/>
                <a:sym typeface="Roboto Mono"/>
              </a:rPr>
              <a:t> </a:t>
            </a:r>
            <a:r>
              <a:rPr lang="en" sz="1800">
                <a:solidFill>
                  <a:srgbClr val="000000"/>
                </a:solidFill>
                <a:latin typeface="Roboto Mono"/>
                <a:ea typeface="Roboto Mono"/>
                <a:cs typeface="Roboto Mono"/>
                <a:sym typeface="Roboto Mono"/>
              </a:rPr>
              <a:t>	 </a:t>
            </a:r>
            <a:r>
              <a:rPr lang="en" sz="1800">
                <a:latin typeface="Roboto Mono"/>
                <a:ea typeface="Roboto Mono"/>
                <a:cs typeface="Roboto Mono"/>
                <a:sym typeface="Roboto Mono"/>
              </a:rPr>
              <a:t>diff = abs(label(t) - sum([label(b) for b in</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10					</a:t>
            </a:r>
            <a:r>
              <a:rPr lang="en" sz="1800">
                <a:latin typeface="Roboto Mono"/>
                <a:ea typeface="Roboto Mono"/>
                <a:cs typeface="Roboto Mono"/>
                <a:sym typeface="Roboto Mono"/>
              </a:rPr>
              <a:t>branches(t)]))</a:t>
            </a:r>
            <a:endParaRPr sz="180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344"/>
        <p:cNvGrpSpPr/>
        <p:nvPr/>
      </p:nvGrpSpPr>
      <p:grpSpPr>
        <a:xfrm>
          <a:off x="0" y="0"/>
          <a:ext cx="0" cy="0"/>
          <a:chOff x="0" y="0"/>
          <a:chExt cx="0" cy="0"/>
        </a:xfrm>
      </p:grpSpPr>
      <p:sp>
        <p:nvSpPr>
          <p:cNvPr id="1345" name="Google Shape;1345;p17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closest (Sp15)</a:t>
            </a:r>
            <a:endParaRPr/>
          </a:p>
        </p:txBody>
      </p:sp>
      <p:sp>
        <p:nvSpPr>
          <p:cNvPr id="1346" name="Google Shape;1346;p17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find the smallest difference for each of the branches.</a:t>
            </a:r>
            <a:endParaRPr/>
          </a:p>
          <a:p>
            <a:pPr marL="0" lvl="0" indent="0" algn="l" rtl="0">
              <a:spcBef>
                <a:spcPts val="1600"/>
              </a:spcBef>
              <a:spcAft>
                <a:spcPts val="1600"/>
              </a:spcAft>
              <a:buNone/>
            </a:pPr>
            <a:r>
              <a:rPr lang="en"/>
              <a:t>Pick the smallest overall result (using </a:t>
            </a:r>
            <a:r>
              <a:rPr lang="en">
                <a:latin typeface="Consolas"/>
                <a:ea typeface="Consolas"/>
                <a:cs typeface="Consolas"/>
                <a:sym typeface="Consolas"/>
              </a:rPr>
              <a:t>min</a:t>
            </a:r>
            <a:r>
              <a:rPr lang="en"/>
              <a:t>) for the final answer.</a:t>
            </a:r>
            <a:endParaRPr/>
          </a:p>
        </p:txBody>
      </p:sp>
      <p:sp>
        <p:nvSpPr>
          <p:cNvPr id="1347" name="Google Shape;1347;p177"/>
          <p:cNvSpPr txBox="1"/>
          <p:nvPr/>
        </p:nvSpPr>
        <p:spPr>
          <a:xfrm>
            <a:off x="634800" y="3119175"/>
            <a:ext cx="81975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1</a:t>
            </a:r>
            <a:r>
              <a:rPr lang="en" sz="1800" b="1">
                <a:solidFill>
                  <a:srgbClr val="CCCCCC"/>
                </a:solidFill>
                <a:latin typeface="Roboto Mono"/>
                <a:ea typeface="Roboto Mono"/>
                <a:cs typeface="Roboto Mono"/>
                <a:sym typeface="Roboto Mono"/>
              </a:rPr>
              <a:t> def</a:t>
            </a:r>
            <a:r>
              <a:rPr lang="en" sz="1800">
                <a:solidFill>
                  <a:srgbClr val="CCCCCC"/>
                </a:solidFill>
                <a:latin typeface="Roboto Mono"/>
                <a:ea typeface="Roboto Mono"/>
                <a:cs typeface="Roboto Mono"/>
                <a:sym typeface="Roboto Mono"/>
              </a:rPr>
              <a:t> closest(t):</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2</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	 """</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3</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		# |10 - (2 + 8)| = 0</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4</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&gt;&gt;&gt; closest(tree(10, </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5</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[tree(2), tree(8, </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6</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[tree(4), tree(3)])]))</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7</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0 </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CCCCCC"/>
                </a:solidFill>
                <a:latin typeface="Roboto Mono"/>
                <a:ea typeface="Roboto Mono"/>
                <a:cs typeface="Roboto Mono"/>
                <a:sym typeface="Roboto Mono"/>
              </a:rPr>
              <a:t>8</a:t>
            </a:r>
            <a:r>
              <a:rPr lang="en" sz="1800" b="1">
                <a:solidFill>
                  <a:srgbClr val="CCCCCC"/>
                </a:solidFill>
                <a:latin typeface="Roboto Mono"/>
                <a:ea typeface="Roboto Mono"/>
                <a:cs typeface="Roboto Mono"/>
                <a:sym typeface="Roboto Mono"/>
              </a:rPr>
              <a:t> </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9</a:t>
            </a:r>
            <a:r>
              <a:rPr lang="en" sz="1800" b="1">
                <a:solidFill>
                  <a:srgbClr val="CCCCCC"/>
                </a:solidFill>
                <a:latin typeface="Roboto Mono"/>
                <a:ea typeface="Roboto Mono"/>
                <a:cs typeface="Roboto Mono"/>
                <a:sym typeface="Roboto Mono"/>
              </a:rPr>
              <a:t> </a:t>
            </a:r>
            <a:r>
              <a:rPr lang="en" sz="1800">
                <a:solidFill>
                  <a:srgbClr val="CCCCCC"/>
                </a:solidFill>
                <a:latin typeface="Roboto Mono"/>
                <a:ea typeface="Roboto Mono"/>
                <a:cs typeface="Roboto Mono"/>
                <a:sym typeface="Roboto Mono"/>
              </a:rPr>
              <a:t>	 diff = abs(label(t) - sum([label(b) for b in</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rgbClr val="CCCCCC"/>
                </a:solidFill>
                <a:latin typeface="Roboto Mono"/>
                <a:ea typeface="Roboto Mono"/>
                <a:cs typeface="Roboto Mono"/>
                <a:sym typeface="Roboto Mono"/>
              </a:rPr>
              <a:t>10					</a:t>
            </a:r>
            <a:r>
              <a:rPr lang="en" sz="1800">
                <a:solidFill>
                  <a:srgbClr val="CCCCCC"/>
                </a:solidFill>
                <a:latin typeface="Roboto Mono"/>
                <a:ea typeface="Roboto Mono"/>
                <a:cs typeface="Roboto Mono"/>
                <a:sym typeface="Roboto Mono"/>
              </a:rPr>
              <a:t>branches(t)]))</a:t>
            </a:r>
            <a:endParaRPr sz="18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min([diff] + [closest(b) for b in branches(t)])</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351"/>
        <p:cNvGrpSpPr/>
        <p:nvPr/>
      </p:nvGrpSpPr>
      <p:grpSpPr>
        <a:xfrm>
          <a:off x="0" y="0"/>
          <a:ext cx="0" cy="0"/>
          <a:chOff x="0" y="0"/>
          <a:chExt cx="0" cy="0"/>
        </a:xfrm>
      </p:grpSpPr>
      <p:sp>
        <p:nvSpPr>
          <p:cNvPr id="1352" name="Google Shape;1352;p17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closest (Sp15)</a:t>
            </a:r>
            <a:endParaRPr/>
          </a:p>
        </p:txBody>
      </p:sp>
      <p:sp>
        <p:nvSpPr>
          <p:cNvPr id="1353" name="Google Shape;1353;p17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
        <p:nvSpPr>
          <p:cNvPr id="1354" name="Google Shape;1354;p178"/>
          <p:cNvSpPr txBox="1"/>
          <p:nvPr/>
        </p:nvSpPr>
        <p:spPr>
          <a:xfrm>
            <a:off x="634800" y="3119175"/>
            <a:ext cx="8197500" cy="31587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a:t>
            </a:r>
            <a:r>
              <a:rPr lang="en" sz="1800" b="1">
                <a:solidFill>
                  <a:srgbClr val="FF9900"/>
                </a:solidFill>
                <a:latin typeface="Roboto Mono"/>
                <a:ea typeface="Roboto Mono"/>
                <a:cs typeface="Roboto Mono"/>
                <a:sym typeface="Roboto Mono"/>
              </a:rPr>
              <a:t> def</a:t>
            </a:r>
            <a:r>
              <a:rPr lang="en" sz="1800">
                <a:solidFill>
                  <a:schemeClr val="dk1"/>
                </a:solidFill>
                <a:latin typeface="Roboto Mono"/>
                <a:ea typeface="Roboto Mono"/>
                <a:cs typeface="Roboto Mono"/>
                <a:sym typeface="Roboto Mono"/>
              </a:rPr>
              <a:t> </a:t>
            </a:r>
            <a:r>
              <a:rPr lang="en" sz="1800">
                <a:solidFill>
                  <a:srgbClr val="0378CE"/>
                </a:solidFill>
                <a:latin typeface="Roboto Mono"/>
                <a:ea typeface="Roboto Mono"/>
                <a:cs typeface="Roboto Mono"/>
                <a:sym typeface="Roboto Mono"/>
              </a:rPr>
              <a:t>closest</a:t>
            </a:r>
            <a:r>
              <a:rPr lang="en" sz="1800">
                <a:solidFill>
                  <a:schemeClr val="dk1"/>
                </a:solidFill>
                <a:latin typeface="Roboto Mono"/>
                <a:ea typeface="Roboto Mono"/>
                <a:cs typeface="Roboto Mono"/>
                <a:sym typeface="Roboto Mono"/>
              </a:rPr>
              <a:t>(</a:t>
            </a:r>
            <a:r>
              <a:rPr lang="en" sz="1800">
                <a:solidFill>
                  <a:srgbClr val="7A5FE7"/>
                </a:solidFill>
                <a:latin typeface="Roboto Mono"/>
                <a:ea typeface="Roboto Mono"/>
                <a:cs typeface="Roboto Mono"/>
                <a:sym typeface="Roboto Mono"/>
              </a:rPr>
              <a:t>t</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2</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3</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 |10 - (2 + 8)| = 0</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4</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&gt;&gt;&gt; closest(tree(10,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5</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[tree(2), tree(8, </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6</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[tree(4), tree(3)])]))</a:t>
            </a:r>
            <a:endParaRPr sz="1800">
              <a:solidFill>
                <a:srgbClr val="6AA84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7</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0</a:t>
            </a:r>
            <a:r>
              <a:rPr lang="en" sz="1800">
                <a:solidFill>
                  <a:schemeClr val="dk1"/>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8</a:t>
            </a:r>
            <a:r>
              <a:rPr lang="en" sz="1800" b="1">
                <a:solidFill>
                  <a:srgbClr val="FF9900"/>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9</a:t>
            </a:r>
            <a:r>
              <a:rPr lang="en" sz="1800" b="1">
                <a:solidFill>
                  <a:srgbClr val="FF9900"/>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	 diff = abs(label(t) - sum([label(b) for b in</a:t>
            </a:r>
            <a:endParaRPr sz="18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10					</a:t>
            </a:r>
            <a:r>
              <a:rPr lang="en" sz="1800">
                <a:solidFill>
                  <a:schemeClr val="dk1"/>
                </a:solidFill>
                <a:latin typeface="Roboto Mono"/>
                <a:ea typeface="Roboto Mono"/>
                <a:cs typeface="Roboto Mono"/>
                <a:sym typeface="Roboto Mono"/>
              </a:rPr>
              <a:t>branches(t)]))</a:t>
            </a:r>
            <a:endParaRPr sz="1000">
              <a:solidFill>
                <a:srgbClr val="CCCCCC"/>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sz="1000">
                <a:solidFill>
                  <a:schemeClr val="dk1"/>
                </a:solidFill>
                <a:latin typeface="Roboto Mono"/>
                <a:ea typeface="Roboto Mono"/>
                <a:cs typeface="Roboto Mono"/>
                <a:sym typeface="Roboto Mono"/>
              </a:rPr>
              <a:t>11</a:t>
            </a:r>
            <a:r>
              <a:rPr lang="en" sz="1800" b="1">
                <a:solidFill>
                  <a:srgbClr val="FF9900"/>
                </a:solidFill>
                <a:latin typeface="Roboto Mono"/>
                <a:ea typeface="Roboto Mono"/>
                <a:cs typeface="Roboto Mono"/>
                <a:sym typeface="Roboto Mono"/>
              </a:rPr>
              <a:t> </a:t>
            </a:r>
            <a:r>
              <a:rPr lang="en" sz="1800">
                <a:solidFill>
                  <a:srgbClr val="6AA84F"/>
                </a:solidFill>
                <a:latin typeface="Roboto Mono"/>
                <a:ea typeface="Roboto Mono"/>
                <a:cs typeface="Roboto Mono"/>
                <a:sym typeface="Roboto Mono"/>
              </a:rPr>
              <a:t>	 </a:t>
            </a:r>
            <a:r>
              <a:rPr lang="en" sz="1800" b="1">
                <a:solidFill>
                  <a:srgbClr val="FF9900"/>
                </a:solidFill>
                <a:latin typeface="Roboto Mono"/>
                <a:ea typeface="Roboto Mono"/>
                <a:cs typeface="Roboto Mono"/>
                <a:sym typeface="Roboto Mono"/>
              </a:rPr>
              <a:t>return </a:t>
            </a:r>
            <a:r>
              <a:rPr lang="en" sz="1800">
                <a:latin typeface="Roboto Mono"/>
                <a:ea typeface="Roboto Mono"/>
                <a:cs typeface="Roboto Mono"/>
                <a:sym typeface="Roboto Mono"/>
              </a:rPr>
              <a:t>min([diff] + [closest(b) for b in branches(t)])</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		 </a:t>
            </a:r>
            <a:endParaRPr sz="1800">
              <a:solidFill>
                <a:srgbClr val="00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79"/>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Macros</a:t>
            </a:r>
            <a:endParaRPr/>
          </a:p>
        </p:txBody>
      </p:sp>
      <p:pic>
        <p:nvPicPr>
          <p:cNvPr id="1360" name="Google Shape;1360;p179"/>
          <p:cNvPicPr preferRelativeResize="0"/>
          <p:nvPr/>
        </p:nvPicPr>
        <p:blipFill>
          <a:blip r:embed="rId3">
            <a:alphaModFix/>
          </a:blip>
          <a:stretch>
            <a:fillRect/>
          </a:stretch>
        </p:blipFill>
        <p:spPr>
          <a:xfrm rot="1194073">
            <a:off x="3253400" y="575050"/>
            <a:ext cx="4486449" cy="6352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8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Quoting &amp; Quasi-quoting</a:t>
            </a:r>
            <a:endParaRPr/>
          </a:p>
        </p:txBody>
      </p:sp>
      <p:sp>
        <p:nvSpPr>
          <p:cNvPr id="1366" name="Google Shape;1366;p18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Nunito"/>
              <a:buChar char="●"/>
            </a:pPr>
            <a:r>
              <a:rPr lang="en" sz="2400" b="1" u="sng">
                <a:latin typeface="Lato"/>
                <a:ea typeface="Lato"/>
                <a:cs typeface="Lato"/>
                <a:sym typeface="Lato"/>
              </a:rPr>
              <a:t>'Quoting</a:t>
            </a:r>
            <a:r>
              <a:rPr lang="en" sz="2400">
                <a:latin typeface="Lato"/>
                <a:ea typeface="Lato"/>
                <a:cs typeface="Lato"/>
                <a:sym typeface="Lato"/>
              </a:rPr>
              <a:t>: prevents executing a following expression</a:t>
            </a:r>
            <a:endParaRPr sz="2400">
              <a:latin typeface="Lato"/>
              <a:ea typeface="Lato"/>
              <a:cs typeface="Lato"/>
              <a:sym typeface="Lato"/>
            </a:endParaRPr>
          </a:p>
          <a:p>
            <a:pPr marL="457200" lvl="0" indent="0" algn="l" rtl="0">
              <a:spcBef>
                <a:spcPts val="1600"/>
              </a:spcBef>
              <a:spcAft>
                <a:spcPts val="0"/>
              </a:spcAft>
              <a:buNone/>
            </a:pPr>
            <a:endParaRPr sz="2400">
              <a:latin typeface="Lato"/>
              <a:ea typeface="Lato"/>
              <a:cs typeface="Lato"/>
              <a:sym typeface="Lato"/>
            </a:endParaRPr>
          </a:p>
          <a:p>
            <a:pPr marL="457200" lvl="0" indent="0" algn="l" rtl="0">
              <a:spcBef>
                <a:spcPts val="1600"/>
              </a:spcBef>
              <a:spcAft>
                <a:spcPts val="0"/>
              </a:spcAft>
              <a:buNone/>
            </a:pPr>
            <a:endParaRPr sz="2400">
              <a:latin typeface="Lato"/>
              <a:ea typeface="Lato"/>
              <a:cs typeface="Lato"/>
              <a:sym typeface="Lato"/>
            </a:endParaRPr>
          </a:p>
          <a:p>
            <a:pPr marL="457200" lvl="0" indent="-381000" algn="l" rtl="0">
              <a:spcBef>
                <a:spcPts val="1600"/>
              </a:spcBef>
              <a:spcAft>
                <a:spcPts val="0"/>
              </a:spcAft>
              <a:buClr>
                <a:srgbClr val="000000"/>
              </a:buClr>
              <a:buSzPts val="2400"/>
              <a:buFont typeface="Nunito"/>
              <a:buChar char="●"/>
            </a:pPr>
            <a:r>
              <a:rPr lang="en" sz="2400" b="1" u="sng">
                <a:latin typeface="Lato"/>
                <a:ea typeface="Lato"/>
                <a:cs typeface="Lato"/>
                <a:sym typeface="Lato"/>
              </a:rPr>
              <a:t>`Quasiquoting</a:t>
            </a:r>
            <a:r>
              <a:rPr lang="en" sz="2400">
                <a:latin typeface="Lato"/>
                <a:ea typeface="Lato"/>
                <a:cs typeface="Lato"/>
                <a:sym typeface="Lato"/>
              </a:rPr>
              <a:t>:</a:t>
            </a:r>
            <a:r>
              <a:rPr lang="en" sz="2400" b="1">
                <a:latin typeface="Lato"/>
                <a:ea typeface="Lato"/>
                <a:cs typeface="Lato"/>
                <a:sym typeface="Lato"/>
              </a:rPr>
              <a:t> </a:t>
            </a:r>
            <a:r>
              <a:rPr lang="en" sz="2400">
                <a:latin typeface="Lato"/>
                <a:ea typeface="Lato"/>
                <a:cs typeface="Lato"/>
                <a:sym typeface="Lato"/>
              </a:rPr>
              <a:t>allows for user to specify if any sub-expression within the list should be unquoted, and hence, looked up. </a:t>
            </a:r>
            <a:endParaRPr sz="2400">
              <a:latin typeface="Lato"/>
              <a:ea typeface="Lato"/>
              <a:cs typeface="Lato"/>
              <a:sym typeface="Lato"/>
            </a:endParaRPr>
          </a:p>
          <a:p>
            <a:pPr marL="914400" lvl="1" indent="-381000" algn="l" rtl="0">
              <a:spcBef>
                <a:spcPts val="0"/>
              </a:spcBef>
              <a:spcAft>
                <a:spcPts val="0"/>
              </a:spcAft>
              <a:buClr>
                <a:srgbClr val="000000"/>
              </a:buClr>
              <a:buSzPts val="2400"/>
              <a:buFont typeface="Courier New"/>
              <a:buChar char="○"/>
            </a:pPr>
            <a:r>
              <a:rPr lang="en" sz="2400">
                <a:latin typeface="Lato"/>
                <a:ea typeface="Lato"/>
                <a:cs typeface="Lato"/>
                <a:sym typeface="Lato"/>
              </a:rPr>
              <a:t>an example ...</a:t>
            </a:r>
            <a:endParaRPr sz="2400"/>
          </a:p>
        </p:txBody>
      </p:sp>
      <p:sp>
        <p:nvSpPr>
          <p:cNvPr id="1367" name="Google Shape;1367;p180"/>
          <p:cNvSpPr txBox="1"/>
          <p:nvPr/>
        </p:nvSpPr>
        <p:spPr>
          <a:xfrm>
            <a:off x="4067150" y="4289325"/>
            <a:ext cx="3544500" cy="2448600"/>
          </a:xfrm>
          <a:prstGeom prst="rect">
            <a:avLst/>
          </a:prstGeom>
          <a:solidFill>
            <a:srgbClr val="18181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FF00"/>
                </a:solidFill>
                <a:highlight>
                  <a:srgbClr val="181818"/>
                </a:highlight>
                <a:latin typeface="Inconsolata"/>
                <a:ea typeface="Inconsolata"/>
                <a:cs typeface="Inconsolata"/>
                <a:sym typeface="Inconsolata"/>
              </a:rPr>
              <a:t>scm&gt; </a:t>
            </a:r>
            <a:r>
              <a:rPr lang="en" sz="2400">
                <a:solidFill>
                  <a:srgbClr val="FFFFFF"/>
                </a:solidFill>
                <a:highlight>
                  <a:srgbClr val="181818"/>
                </a:highlight>
                <a:latin typeface="Inconsolata"/>
                <a:ea typeface="Inconsolata"/>
                <a:cs typeface="Inconsolata"/>
                <a:sym typeface="Inconsolata"/>
              </a:rPr>
              <a:t>(</a:t>
            </a:r>
            <a:r>
              <a:rPr lang="en" sz="2400">
                <a:solidFill>
                  <a:srgbClr val="E6DB74"/>
                </a:solidFill>
                <a:highlight>
                  <a:srgbClr val="181818"/>
                </a:highlight>
                <a:latin typeface="Inconsolata"/>
                <a:ea typeface="Inconsolata"/>
                <a:cs typeface="Inconsolata"/>
                <a:sym typeface="Inconsolata"/>
              </a:rPr>
              <a:t>define</a:t>
            </a:r>
            <a:r>
              <a:rPr lang="en" sz="2400">
                <a:solidFill>
                  <a:srgbClr val="FFFFFF"/>
                </a:solidFill>
                <a:highlight>
                  <a:srgbClr val="181818"/>
                </a:highlight>
                <a:latin typeface="Inconsolata"/>
                <a:ea typeface="Inconsolata"/>
                <a:cs typeface="Inconsolata"/>
                <a:sym typeface="Inconsolata"/>
              </a:rPr>
              <a:t> x </a:t>
            </a:r>
            <a:r>
              <a:rPr lang="en" sz="2400">
                <a:solidFill>
                  <a:srgbClr val="AE81FF"/>
                </a:solidFill>
                <a:highlight>
                  <a:srgbClr val="181818"/>
                </a:highlight>
                <a:latin typeface="Inconsolata"/>
                <a:ea typeface="Inconsolata"/>
                <a:cs typeface="Inconsolata"/>
                <a:sym typeface="Inconsolata"/>
              </a:rPr>
              <a:t>2</a:t>
            </a:r>
            <a:r>
              <a:rPr lang="en" sz="2400">
                <a:solidFill>
                  <a:srgbClr val="FFFFFF"/>
                </a:solidFill>
                <a:highlight>
                  <a:srgbClr val="181818"/>
                </a:highlight>
                <a:latin typeface="Inconsolata"/>
                <a:ea typeface="Inconsolata"/>
                <a:cs typeface="Inconsolata"/>
                <a:sym typeface="Inconsolata"/>
              </a:rPr>
              <a:t>)</a:t>
            </a:r>
            <a:endParaRPr sz="24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sz="2400">
                <a:solidFill>
                  <a:srgbClr val="FFFFFF"/>
                </a:solidFill>
                <a:highlight>
                  <a:srgbClr val="181818"/>
                </a:highlight>
                <a:latin typeface="Inconsolata"/>
                <a:ea typeface="Inconsolata"/>
                <a:cs typeface="Inconsolata"/>
                <a:sym typeface="Inconsolata"/>
              </a:rPr>
              <a:t>x</a:t>
            </a:r>
            <a:endParaRPr sz="24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sz="2400">
                <a:solidFill>
                  <a:srgbClr val="00FF00"/>
                </a:solidFill>
                <a:highlight>
                  <a:srgbClr val="181818"/>
                </a:highlight>
                <a:latin typeface="Inconsolata"/>
                <a:ea typeface="Inconsolata"/>
                <a:cs typeface="Inconsolata"/>
                <a:sym typeface="Inconsolata"/>
              </a:rPr>
              <a:t>scm&gt; </a:t>
            </a:r>
            <a:r>
              <a:rPr lang="en" sz="2400">
                <a:solidFill>
                  <a:srgbClr val="FFFFFF"/>
                </a:solidFill>
                <a:highlight>
                  <a:srgbClr val="181818"/>
                </a:highlight>
                <a:latin typeface="Inconsolata"/>
                <a:ea typeface="Inconsolata"/>
                <a:cs typeface="Inconsolata"/>
                <a:sym typeface="Inconsolata"/>
              </a:rPr>
              <a:t>`(</a:t>
            </a:r>
            <a:r>
              <a:rPr lang="en" sz="2400">
                <a:solidFill>
                  <a:srgbClr val="F92672"/>
                </a:solidFill>
                <a:highlight>
                  <a:srgbClr val="181818"/>
                </a:highlight>
                <a:latin typeface="Inconsolata"/>
                <a:ea typeface="Inconsolata"/>
                <a:cs typeface="Inconsolata"/>
                <a:sym typeface="Inconsolata"/>
              </a:rPr>
              <a:t>1</a:t>
            </a:r>
            <a:r>
              <a:rPr lang="en" sz="2400">
                <a:solidFill>
                  <a:srgbClr val="FFFFFF"/>
                </a:solidFill>
                <a:highlight>
                  <a:srgbClr val="181818"/>
                </a:highlight>
                <a:latin typeface="Inconsolata"/>
                <a:ea typeface="Inconsolata"/>
                <a:cs typeface="Inconsolata"/>
                <a:sym typeface="Inconsolata"/>
              </a:rPr>
              <a:t> x </a:t>
            </a:r>
            <a:r>
              <a:rPr lang="en" sz="2400">
                <a:solidFill>
                  <a:srgbClr val="AE81FF"/>
                </a:solidFill>
                <a:highlight>
                  <a:srgbClr val="181818"/>
                </a:highlight>
                <a:latin typeface="Inconsolata"/>
                <a:ea typeface="Inconsolata"/>
                <a:cs typeface="Inconsolata"/>
                <a:sym typeface="Inconsolata"/>
              </a:rPr>
              <a:t>3</a:t>
            </a:r>
            <a:r>
              <a:rPr lang="en" sz="2400">
                <a:solidFill>
                  <a:srgbClr val="FFFFFF"/>
                </a:solidFill>
                <a:highlight>
                  <a:srgbClr val="181818"/>
                </a:highlight>
                <a:latin typeface="Inconsolata"/>
                <a:ea typeface="Inconsolata"/>
                <a:cs typeface="Inconsolata"/>
                <a:sym typeface="Inconsolata"/>
              </a:rPr>
              <a:t>)</a:t>
            </a:r>
            <a:endParaRPr sz="24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sz="2400">
                <a:solidFill>
                  <a:srgbClr val="FFFFFF"/>
                </a:solidFill>
                <a:highlight>
                  <a:srgbClr val="181818"/>
                </a:highlight>
                <a:latin typeface="Inconsolata"/>
                <a:ea typeface="Inconsolata"/>
                <a:cs typeface="Inconsolata"/>
                <a:sym typeface="Inconsolata"/>
              </a:rPr>
              <a:t>(1 x 3)</a:t>
            </a:r>
            <a:endParaRPr sz="2400">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sz="2400">
                <a:solidFill>
                  <a:srgbClr val="00FF00"/>
                </a:solidFill>
                <a:highlight>
                  <a:srgbClr val="181818"/>
                </a:highlight>
                <a:latin typeface="Inconsolata"/>
                <a:ea typeface="Inconsolata"/>
                <a:cs typeface="Inconsolata"/>
                <a:sym typeface="Inconsolata"/>
              </a:rPr>
              <a:t>scm&gt; </a:t>
            </a:r>
            <a:r>
              <a:rPr lang="en" sz="2400">
                <a:solidFill>
                  <a:srgbClr val="FFFFFF"/>
                </a:solidFill>
                <a:highlight>
                  <a:srgbClr val="181818"/>
                </a:highlight>
                <a:latin typeface="Inconsolata"/>
                <a:ea typeface="Inconsolata"/>
                <a:cs typeface="Inconsolata"/>
                <a:sym typeface="Inconsolata"/>
              </a:rPr>
              <a:t>`(</a:t>
            </a:r>
            <a:r>
              <a:rPr lang="en" sz="2400">
                <a:solidFill>
                  <a:srgbClr val="F92672"/>
                </a:solidFill>
                <a:highlight>
                  <a:srgbClr val="181818"/>
                </a:highlight>
                <a:latin typeface="Inconsolata"/>
                <a:ea typeface="Inconsolata"/>
                <a:cs typeface="Inconsolata"/>
                <a:sym typeface="Inconsolata"/>
              </a:rPr>
              <a:t>1</a:t>
            </a:r>
            <a:r>
              <a:rPr lang="en" sz="2400">
                <a:solidFill>
                  <a:srgbClr val="FFFFFF"/>
                </a:solidFill>
                <a:highlight>
                  <a:srgbClr val="181818"/>
                </a:highlight>
                <a:latin typeface="Inconsolata"/>
                <a:ea typeface="Inconsolata"/>
                <a:cs typeface="Inconsolata"/>
                <a:sym typeface="Inconsolata"/>
              </a:rPr>
              <a:t> ,x </a:t>
            </a:r>
            <a:r>
              <a:rPr lang="en" sz="2400">
                <a:solidFill>
                  <a:srgbClr val="AE81FF"/>
                </a:solidFill>
                <a:highlight>
                  <a:srgbClr val="181818"/>
                </a:highlight>
                <a:latin typeface="Inconsolata"/>
                <a:ea typeface="Inconsolata"/>
                <a:cs typeface="Inconsolata"/>
                <a:sym typeface="Inconsolata"/>
              </a:rPr>
              <a:t>3</a:t>
            </a:r>
            <a:r>
              <a:rPr lang="en" sz="2400">
                <a:solidFill>
                  <a:srgbClr val="FFFFFF"/>
                </a:solidFill>
                <a:highlight>
                  <a:srgbClr val="181818"/>
                </a:highlight>
                <a:latin typeface="Inconsolata"/>
                <a:ea typeface="Inconsolata"/>
                <a:cs typeface="Inconsolata"/>
                <a:sym typeface="Inconsolata"/>
              </a:rPr>
              <a:t>)</a:t>
            </a:r>
            <a:endParaRPr sz="2400">
              <a:solidFill>
                <a:srgbClr val="FFFFFF"/>
              </a:solidFill>
              <a:highlight>
                <a:srgbClr val="181818"/>
              </a:highlight>
              <a:latin typeface="Inconsolata"/>
              <a:ea typeface="Inconsolata"/>
              <a:cs typeface="Inconsolata"/>
              <a:sym typeface="Inconsolata"/>
            </a:endParaRPr>
          </a:p>
          <a:p>
            <a:pPr marL="0" marR="152400" lvl="0" indent="0" algn="l" rtl="0">
              <a:lnSpc>
                <a:spcPct val="115000"/>
              </a:lnSpc>
              <a:spcBef>
                <a:spcPts val="0"/>
              </a:spcBef>
              <a:spcAft>
                <a:spcPts val="0"/>
              </a:spcAft>
              <a:buNone/>
            </a:pPr>
            <a:r>
              <a:rPr lang="en" sz="2400">
                <a:solidFill>
                  <a:srgbClr val="FFFFFF"/>
                </a:solidFill>
                <a:highlight>
                  <a:srgbClr val="181818"/>
                </a:highlight>
                <a:latin typeface="Inconsolata"/>
                <a:ea typeface="Inconsolata"/>
                <a:cs typeface="Inconsolata"/>
                <a:sym typeface="Inconsolata"/>
              </a:rPr>
              <a:t>(1 2 3)</a:t>
            </a:r>
            <a:endParaRPr sz="2400">
              <a:solidFill>
                <a:srgbClr val="FFFFFF"/>
              </a:solidFill>
              <a:highlight>
                <a:srgbClr val="181818"/>
              </a:highlight>
              <a:latin typeface="Inconsolata"/>
              <a:ea typeface="Inconsolata"/>
              <a:cs typeface="Inconsolata"/>
              <a:sym typeface="Inconsolata"/>
            </a:endParaRPr>
          </a:p>
        </p:txBody>
      </p:sp>
      <p:sp>
        <p:nvSpPr>
          <p:cNvPr id="1368" name="Google Shape;1368;p180"/>
          <p:cNvSpPr/>
          <p:nvPr/>
        </p:nvSpPr>
        <p:spPr>
          <a:xfrm>
            <a:off x="1695450" y="5333925"/>
            <a:ext cx="1575300" cy="1404000"/>
          </a:xfrm>
          <a:prstGeom prst="rect">
            <a:avLst/>
          </a:prstGeom>
          <a:solidFill>
            <a:srgbClr val="18181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152400" lvl="0" indent="0" algn="ctr" rtl="0">
              <a:lnSpc>
                <a:spcPct val="115000"/>
              </a:lnSpc>
              <a:spcBef>
                <a:spcPts val="0"/>
              </a:spcBef>
              <a:spcAft>
                <a:spcPts val="0"/>
              </a:spcAft>
              <a:buNone/>
            </a:pPr>
            <a:r>
              <a:rPr lang="en" sz="2400">
                <a:solidFill>
                  <a:srgbClr val="FFFFFF"/>
                </a:solidFill>
                <a:highlight>
                  <a:srgbClr val="181818"/>
                </a:highlight>
                <a:latin typeface="Inconsolata"/>
                <a:ea typeface="Inconsolata"/>
                <a:cs typeface="Inconsolata"/>
                <a:sym typeface="Inconsolata"/>
              </a:rPr>
              <a:t>(1 2 3)</a:t>
            </a:r>
            <a:endParaRPr sz="2400">
              <a:solidFill>
                <a:srgbClr val="FFFFFF"/>
              </a:solidFill>
              <a:highlight>
                <a:srgbClr val="181818"/>
              </a:highlight>
              <a:latin typeface="Inconsolata"/>
              <a:ea typeface="Inconsolata"/>
              <a:cs typeface="Inconsolata"/>
              <a:sym typeface="Inconsolata"/>
            </a:endParaRPr>
          </a:p>
          <a:p>
            <a:pPr marL="0" marR="152400" lvl="0" indent="0" algn="ctr" rtl="0">
              <a:lnSpc>
                <a:spcPct val="115000"/>
              </a:lnSpc>
              <a:spcBef>
                <a:spcPts val="0"/>
              </a:spcBef>
              <a:spcAft>
                <a:spcPts val="0"/>
              </a:spcAft>
              <a:buNone/>
            </a:pPr>
            <a:r>
              <a:rPr lang="en" sz="2400">
                <a:solidFill>
                  <a:srgbClr val="00D0FF"/>
                </a:solidFill>
                <a:highlight>
                  <a:srgbClr val="181818"/>
                </a:highlight>
                <a:latin typeface="Inconsolata"/>
                <a:ea typeface="Inconsolata"/>
                <a:cs typeface="Inconsolata"/>
                <a:sym typeface="Inconsolata"/>
              </a:rPr>
              <a:t>OR</a:t>
            </a:r>
            <a:endParaRPr sz="2400">
              <a:solidFill>
                <a:srgbClr val="00D0FF"/>
              </a:solidFill>
              <a:highlight>
                <a:srgbClr val="181818"/>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2400">
                <a:solidFill>
                  <a:srgbClr val="FFFFFF"/>
                </a:solidFill>
                <a:highlight>
                  <a:srgbClr val="181818"/>
                </a:highlight>
                <a:latin typeface="Inconsolata"/>
                <a:ea typeface="Inconsolata"/>
                <a:cs typeface="Inconsolata"/>
                <a:sym typeface="Inconsolata"/>
              </a:rPr>
              <a:t> (1 x 3)</a:t>
            </a:r>
            <a:endParaRPr sz="2400">
              <a:solidFill>
                <a:srgbClr val="FFFFFF"/>
              </a:solidFill>
              <a:highlight>
                <a:srgbClr val="181818"/>
              </a:highlight>
              <a:latin typeface="Inconsolata"/>
              <a:ea typeface="Inconsolata"/>
              <a:cs typeface="Inconsolata"/>
              <a:sym typeface="Inconsolata"/>
            </a:endParaRPr>
          </a:p>
        </p:txBody>
      </p:sp>
      <p:sp>
        <p:nvSpPr>
          <p:cNvPr id="1369" name="Google Shape;1369;p180"/>
          <p:cNvSpPr/>
          <p:nvPr/>
        </p:nvSpPr>
        <p:spPr>
          <a:xfrm>
            <a:off x="4109925" y="5462300"/>
            <a:ext cx="1224300" cy="393900"/>
          </a:xfrm>
          <a:prstGeom prst="rect">
            <a:avLst/>
          </a:prstGeom>
          <a:solidFill>
            <a:srgbClr val="0371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a:t>
            </a:r>
            <a:endParaRPr b="1">
              <a:solidFill>
                <a:srgbClr val="FFFFFF"/>
              </a:solidFill>
            </a:endParaRPr>
          </a:p>
        </p:txBody>
      </p:sp>
      <p:sp>
        <p:nvSpPr>
          <p:cNvPr id="1370" name="Google Shape;1370;p180"/>
          <p:cNvSpPr/>
          <p:nvPr/>
        </p:nvSpPr>
        <p:spPr>
          <a:xfrm>
            <a:off x="4109925" y="6205475"/>
            <a:ext cx="1224300" cy="393900"/>
          </a:xfrm>
          <a:prstGeom prst="rect">
            <a:avLst/>
          </a:prstGeom>
          <a:solidFill>
            <a:srgbClr val="0371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a:t>
            </a:r>
            <a:endParaRPr b="1">
              <a:solidFill>
                <a:srgbClr val="FFFFFF"/>
              </a:solidFill>
            </a:endParaRPr>
          </a:p>
        </p:txBody>
      </p:sp>
      <p:cxnSp>
        <p:nvCxnSpPr>
          <p:cNvPr id="1371" name="Google Shape;1371;p180"/>
          <p:cNvCxnSpPr/>
          <p:nvPr/>
        </p:nvCxnSpPr>
        <p:spPr>
          <a:xfrm>
            <a:off x="3322225" y="5607850"/>
            <a:ext cx="650700" cy="17100"/>
          </a:xfrm>
          <a:prstGeom prst="straightConnector1">
            <a:avLst/>
          </a:prstGeom>
          <a:noFill/>
          <a:ln w="28575" cap="flat" cmpd="sng">
            <a:solidFill>
              <a:schemeClr val="dk2"/>
            </a:solidFill>
            <a:prstDash val="solid"/>
            <a:round/>
            <a:headEnd type="none" w="med" len="med"/>
            <a:tailEnd type="triangle" w="med" len="med"/>
          </a:ln>
        </p:spPr>
      </p:cxnSp>
      <p:cxnSp>
        <p:nvCxnSpPr>
          <p:cNvPr id="1372" name="Google Shape;1372;p180"/>
          <p:cNvCxnSpPr/>
          <p:nvPr/>
        </p:nvCxnSpPr>
        <p:spPr>
          <a:xfrm>
            <a:off x="3347875" y="6288775"/>
            <a:ext cx="650700" cy="17100"/>
          </a:xfrm>
          <a:prstGeom prst="straightConnector1">
            <a:avLst/>
          </a:prstGeom>
          <a:noFill/>
          <a:ln w="28575" cap="flat" cmpd="sng">
            <a:solidFill>
              <a:schemeClr val="dk2"/>
            </a:solidFill>
            <a:prstDash val="solid"/>
            <a:round/>
            <a:headEnd type="none" w="med" len="med"/>
            <a:tailEnd type="triangle" w="med" len="med"/>
          </a:ln>
        </p:spPr>
      </p:cxnSp>
      <p:sp>
        <p:nvSpPr>
          <p:cNvPr id="1373" name="Google Shape;1373;p180"/>
          <p:cNvSpPr txBox="1"/>
          <p:nvPr/>
        </p:nvSpPr>
        <p:spPr>
          <a:xfrm>
            <a:off x="907800" y="2073450"/>
            <a:ext cx="4845900" cy="1251000"/>
          </a:xfrm>
          <a:prstGeom prst="rect">
            <a:avLst/>
          </a:prstGeom>
          <a:solidFill>
            <a:srgbClr val="18181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00"/>
                </a:solidFill>
                <a:highlight>
                  <a:srgbClr val="181818"/>
                </a:highlight>
                <a:latin typeface="Inconsolata"/>
                <a:ea typeface="Inconsolata"/>
                <a:cs typeface="Inconsolata"/>
                <a:sym typeface="Inconsolata"/>
              </a:rPr>
              <a:t>scm&gt; </a:t>
            </a:r>
            <a:r>
              <a:rPr lang="en" sz="1800" b="1">
                <a:solidFill>
                  <a:srgbClr val="FFFFFF"/>
                </a:solidFill>
                <a:highlight>
                  <a:srgbClr val="181818"/>
                </a:highlight>
                <a:latin typeface="Inconsolata"/>
                <a:ea typeface="Inconsolata"/>
                <a:cs typeface="Inconsolata"/>
                <a:sym typeface="Inconsolata"/>
              </a:rPr>
              <a:t>'(+ </a:t>
            </a:r>
            <a:r>
              <a:rPr lang="en" sz="1800" b="1">
                <a:solidFill>
                  <a:srgbClr val="AE81FF"/>
                </a:solidFill>
                <a:highlight>
                  <a:srgbClr val="181818"/>
                </a:highlight>
                <a:latin typeface="Inconsolata"/>
                <a:ea typeface="Inconsolata"/>
                <a:cs typeface="Inconsolata"/>
                <a:sym typeface="Inconsolata"/>
              </a:rPr>
              <a:t>1</a:t>
            </a:r>
            <a:r>
              <a:rPr lang="en" sz="1800" b="1">
                <a:solidFill>
                  <a:srgbClr val="FFFFFF"/>
                </a:solidFill>
                <a:highlight>
                  <a:srgbClr val="181818"/>
                </a:highlight>
                <a:latin typeface="Inconsolata"/>
                <a:ea typeface="Inconsolata"/>
                <a:cs typeface="Inconsolata"/>
                <a:sym typeface="Inconsolata"/>
              </a:rPr>
              <a:t> </a:t>
            </a:r>
            <a:r>
              <a:rPr lang="en" sz="1800" b="1">
                <a:solidFill>
                  <a:srgbClr val="AE81FF"/>
                </a:solidFill>
                <a:highlight>
                  <a:srgbClr val="181818"/>
                </a:highlight>
                <a:latin typeface="Inconsolata"/>
                <a:ea typeface="Inconsolata"/>
                <a:cs typeface="Inconsolata"/>
                <a:sym typeface="Inconsolata"/>
              </a:rPr>
              <a:t>2</a:t>
            </a:r>
            <a:r>
              <a:rPr lang="en" sz="1800" b="1">
                <a:solidFill>
                  <a:srgbClr val="FFFFFF"/>
                </a:solidFill>
                <a:highlight>
                  <a:srgbClr val="181818"/>
                </a:highlight>
                <a:latin typeface="Inconsolata"/>
                <a:ea typeface="Inconsolata"/>
                <a:cs typeface="Inconsolata"/>
                <a:sym typeface="Inconsolata"/>
              </a:rPr>
              <a:t>) </a:t>
            </a:r>
            <a:r>
              <a:rPr lang="en" sz="1800" b="1">
                <a:solidFill>
                  <a:srgbClr val="D9D9D9"/>
                </a:solidFill>
                <a:highlight>
                  <a:srgbClr val="181818"/>
                </a:highlight>
                <a:latin typeface="Inconsolata"/>
                <a:ea typeface="Inconsolata"/>
                <a:cs typeface="Inconsolata"/>
                <a:sym typeface="Inconsolata"/>
              </a:rPr>
              <a:t>;same as (quote (+ 1 2))</a:t>
            </a:r>
            <a:endParaRPr sz="1800" b="1">
              <a:solidFill>
                <a:srgbClr val="D9D9D9"/>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sz="1800" b="1">
                <a:solidFill>
                  <a:srgbClr val="FFFFFF"/>
                </a:solidFill>
                <a:highlight>
                  <a:srgbClr val="181818"/>
                </a:highlight>
                <a:latin typeface="Inconsolata"/>
                <a:ea typeface="Inconsolata"/>
                <a:cs typeface="Inconsolata"/>
                <a:sym typeface="Inconsolata"/>
              </a:rPr>
              <a:t>(+ 1 2)</a:t>
            </a:r>
            <a:endParaRPr sz="1800" b="1">
              <a:solidFill>
                <a:srgbClr val="FFFFFF"/>
              </a:solidFill>
              <a:highlight>
                <a:srgbClr val="181818"/>
              </a:highlight>
              <a:latin typeface="Inconsolata"/>
              <a:ea typeface="Inconsolata"/>
              <a:cs typeface="Inconsolata"/>
              <a:sym typeface="Inconsolata"/>
            </a:endParaRPr>
          </a:p>
          <a:p>
            <a:pPr marL="0" lvl="0" indent="0" algn="l" rtl="0">
              <a:spcBef>
                <a:spcPts val="0"/>
              </a:spcBef>
              <a:spcAft>
                <a:spcPts val="0"/>
              </a:spcAft>
              <a:buNone/>
            </a:pPr>
            <a:r>
              <a:rPr lang="en" sz="1800" b="1">
                <a:solidFill>
                  <a:srgbClr val="00FF00"/>
                </a:solidFill>
                <a:highlight>
                  <a:srgbClr val="181818"/>
                </a:highlight>
                <a:latin typeface="Inconsolata"/>
                <a:ea typeface="Inconsolata"/>
                <a:cs typeface="Inconsolata"/>
                <a:sym typeface="Inconsolata"/>
              </a:rPr>
              <a:t>scm&gt; </a:t>
            </a:r>
            <a:r>
              <a:rPr lang="en" sz="1800" b="1">
                <a:solidFill>
                  <a:srgbClr val="FFFFFF"/>
                </a:solidFill>
                <a:highlight>
                  <a:srgbClr val="181818"/>
                </a:highlight>
                <a:latin typeface="Inconsolata"/>
                <a:ea typeface="Inconsolata"/>
                <a:cs typeface="Inconsolata"/>
                <a:sym typeface="Inconsolata"/>
              </a:rPr>
              <a:t>(</a:t>
            </a:r>
            <a:r>
              <a:rPr lang="en" sz="1800" b="1">
                <a:solidFill>
                  <a:srgbClr val="E6DB74"/>
                </a:solidFill>
                <a:highlight>
                  <a:srgbClr val="181818"/>
                </a:highlight>
                <a:latin typeface="Inconsolata"/>
                <a:ea typeface="Inconsolata"/>
                <a:cs typeface="Inconsolata"/>
                <a:sym typeface="Inconsolata"/>
              </a:rPr>
              <a:t>+</a:t>
            </a:r>
            <a:r>
              <a:rPr lang="en" sz="1800" b="1">
                <a:solidFill>
                  <a:srgbClr val="FFFFFF"/>
                </a:solidFill>
                <a:highlight>
                  <a:srgbClr val="181818"/>
                </a:highlight>
                <a:latin typeface="Inconsolata"/>
                <a:ea typeface="Inconsolata"/>
                <a:cs typeface="Inconsolata"/>
                <a:sym typeface="Inconsolata"/>
              </a:rPr>
              <a:t> </a:t>
            </a:r>
            <a:r>
              <a:rPr lang="en" sz="1800" b="1">
                <a:solidFill>
                  <a:srgbClr val="AE81FF"/>
                </a:solidFill>
                <a:highlight>
                  <a:srgbClr val="181818"/>
                </a:highlight>
                <a:latin typeface="Inconsolata"/>
                <a:ea typeface="Inconsolata"/>
                <a:cs typeface="Inconsolata"/>
                <a:sym typeface="Inconsolata"/>
              </a:rPr>
              <a:t>1</a:t>
            </a:r>
            <a:r>
              <a:rPr lang="en" sz="1800" b="1">
                <a:solidFill>
                  <a:srgbClr val="FFFFFF"/>
                </a:solidFill>
                <a:highlight>
                  <a:srgbClr val="181818"/>
                </a:highlight>
                <a:latin typeface="Inconsolata"/>
                <a:ea typeface="Inconsolata"/>
                <a:cs typeface="Inconsolata"/>
                <a:sym typeface="Inconsolata"/>
              </a:rPr>
              <a:t> </a:t>
            </a:r>
            <a:r>
              <a:rPr lang="en" sz="1800" b="1">
                <a:solidFill>
                  <a:srgbClr val="AE81FF"/>
                </a:solidFill>
                <a:highlight>
                  <a:srgbClr val="181818"/>
                </a:highlight>
                <a:latin typeface="Inconsolata"/>
                <a:ea typeface="Inconsolata"/>
                <a:cs typeface="Inconsolata"/>
                <a:sym typeface="Inconsolata"/>
              </a:rPr>
              <a:t>2</a:t>
            </a:r>
            <a:r>
              <a:rPr lang="en" sz="1800" b="1">
                <a:solidFill>
                  <a:srgbClr val="FFFFFF"/>
                </a:solidFill>
                <a:highlight>
                  <a:srgbClr val="181818"/>
                </a:highlight>
                <a:latin typeface="Inconsolata"/>
                <a:ea typeface="Inconsolata"/>
                <a:cs typeface="Inconsolata"/>
                <a:sym typeface="Inconsolata"/>
              </a:rPr>
              <a:t>)</a:t>
            </a:r>
            <a:endParaRPr sz="1800" b="1">
              <a:solidFill>
                <a:srgbClr val="FFFFFF"/>
              </a:solidFill>
              <a:highlight>
                <a:srgbClr val="181818"/>
              </a:highlight>
              <a:latin typeface="Inconsolata"/>
              <a:ea typeface="Inconsolata"/>
              <a:cs typeface="Inconsolata"/>
              <a:sym typeface="Inconsolata"/>
            </a:endParaRPr>
          </a:p>
          <a:p>
            <a:pPr marL="0" marR="152400" lvl="0" indent="0" algn="l" rtl="0">
              <a:lnSpc>
                <a:spcPct val="115000"/>
              </a:lnSpc>
              <a:spcBef>
                <a:spcPts val="0"/>
              </a:spcBef>
              <a:spcAft>
                <a:spcPts val="0"/>
              </a:spcAft>
              <a:buNone/>
            </a:pPr>
            <a:r>
              <a:rPr lang="en" sz="1800" b="1">
                <a:solidFill>
                  <a:srgbClr val="FFFFFF"/>
                </a:solidFill>
                <a:highlight>
                  <a:srgbClr val="181818"/>
                </a:highlight>
                <a:latin typeface="Inconsolata"/>
                <a:ea typeface="Inconsolata"/>
                <a:cs typeface="Inconsolata"/>
                <a:sym typeface="Inconsolata"/>
              </a:rPr>
              <a:t>3</a:t>
            </a:r>
            <a:endParaRPr sz="1800" b="1">
              <a:solidFill>
                <a:srgbClr val="FFFFFF"/>
              </a:solidFill>
              <a:highlight>
                <a:srgbClr val="181818"/>
              </a:highlight>
              <a:latin typeface="Inconsolata"/>
              <a:ea typeface="Inconsolata"/>
              <a:cs typeface="Inconsolata"/>
              <a:sym typeface="Inconsolat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136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000"/>
                                          </p:stCondLst>
                                        </p:cTn>
                                        <p:tgtEl>
                                          <p:spTgt spid="137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000"/>
                                          </p:stCondLst>
                                        </p:cTn>
                                        <p:tgtEl>
                                          <p:spTgt spid="13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000"/>
                                          </p:stCondLst>
                                        </p:cTn>
                                        <p:tgtEl>
                                          <p:spTgt spid="13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012" scaled="0"/>
        </a:gradFill>
        <a:effectLst/>
      </p:bgPr>
    </p:bg>
    <p:spTree>
      <p:nvGrpSpPr>
        <p:cNvPr id="1" name="Shape 1377"/>
        <p:cNvGrpSpPr/>
        <p:nvPr/>
      </p:nvGrpSpPr>
      <p:grpSpPr>
        <a:xfrm>
          <a:off x="0" y="0"/>
          <a:ext cx="0" cy="0"/>
          <a:chOff x="0" y="0"/>
          <a:chExt cx="0" cy="0"/>
        </a:xfrm>
      </p:grpSpPr>
      <p:sp>
        <p:nvSpPr>
          <p:cNvPr id="1378" name="Google Shape;1378;p181"/>
          <p:cNvSpPr/>
          <p:nvPr/>
        </p:nvSpPr>
        <p:spPr>
          <a:xfrm>
            <a:off x="-111025" y="5103875"/>
            <a:ext cx="9289500" cy="1824900"/>
          </a:xfrm>
          <a:prstGeom prst="rect">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1"/>
          <p:cNvSpPr txBox="1">
            <a:spLocks noGrp="1"/>
          </p:cNvSpPr>
          <p:nvPr>
            <p:ph type="title"/>
          </p:nvPr>
        </p:nvSpPr>
        <p:spPr>
          <a:xfrm>
            <a:off x="750350" y="516775"/>
            <a:ext cx="2020800" cy="443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How to evaluate macros?</a:t>
            </a:r>
            <a:endParaRPr/>
          </a:p>
          <a:p>
            <a:pPr marL="0" lvl="0" indent="0" algn="l" rtl="0">
              <a:spcBef>
                <a:spcPts val="0"/>
              </a:spcBef>
              <a:spcAft>
                <a:spcPts val="0"/>
              </a:spcAft>
              <a:buNone/>
            </a:pPr>
            <a:endParaRPr/>
          </a:p>
          <a:p>
            <a:pPr marL="0" lvl="0" indent="0" algn="l" rtl="0">
              <a:spcBef>
                <a:spcPts val="0"/>
              </a:spcBef>
              <a:spcAft>
                <a:spcPts val="0"/>
              </a:spcAft>
              <a:buNone/>
            </a:pPr>
            <a:r>
              <a:rPr lang="en"/>
              <a:t>(can use to test your code)</a:t>
            </a:r>
            <a:endParaRPr/>
          </a:p>
        </p:txBody>
      </p:sp>
      <p:sp>
        <p:nvSpPr>
          <p:cNvPr id="1380" name="Google Shape;1380;p181"/>
          <p:cNvSpPr txBox="1">
            <a:spLocks noGrp="1"/>
          </p:cNvSpPr>
          <p:nvPr>
            <p:ph type="body" idx="1"/>
          </p:nvPr>
        </p:nvSpPr>
        <p:spPr>
          <a:xfrm>
            <a:off x="3937200" y="369767"/>
            <a:ext cx="4522800" cy="4730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sz="1800" dirty="0">
              <a:solidFill>
                <a:srgbClr val="000000"/>
              </a:solidFill>
              <a:latin typeface="Arial"/>
              <a:ea typeface="Arial"/>
              <a:cs typeface="Arial"/>
              <a:sym typeface="Arial"/>
            </a:endParaRPr>
          </a:p>
          <a:p>
            <a:pPr marL="457200" lvl="0" indent="-342900" algn="l" rtl="0">
              <a:spcBef>
                <a:spcPts val="800"/>
              </a:spcBef>
              <a:spcAft>
                <a:spcPts val="0"/>
              </a:spcAft>
              <a:buClr>
                <a:srgbClr val="000000"/>
              </a:buClr>
              <a:buSzPts val="1800"/>
              <a:buFont typeface="Arial"/>
              <a:buChar char="●"/>
            </a:pPr>
            <a:r>
              <a:rPr lang="en" sz="1800" dirty="0">
                <a:solidFill>
                  <a:srgbClr val="000000"/>
                </a:solidFill>
                <a:latin typeface="Arial"/>
                <a:ea typeface="Arial"/>
                <a:cs typeface="Arial"/>
                <a:sym typeface="Arial"/>
              </a:rPr>
              <a:t>Evaluate operator</a:t>
            </a:r>
            <a:endParaRPr sz="1800"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dirty="0">
                <a:solidFill>
                  <a:srgbClr val="000000"/>
                </a:solidFill>
                <a:latin typeface="Arial"/>
                <a:ea typeface="Arial"/>
                <a:cs typeface="Arial"/>
                <a:sym typeface="Arial"/>
              </a:rPr>
              <a:t>Apply operator to unevaluated operands</a:t>
            </a:r>
            <a:endParaRPr sz="1800"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dirty="0">
                <a:solidFill>
                  <a:srgbClr val="000000"/>
                </a:solidFill>
                <a:latin typeface="Arial"/>
                <a:ea typeface="Arial"/>
                <a:cs typeface="Arial"/>
                <a:sym typeface="Arial"/>
              </a:rPr>
              <a:t>perform lookups &amp; return macro body</a:t>
            </a:r>
            <a:endParaRPr sz="1800" dirty="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dirty="0">
                <a:solidFill>
                  <a:srgbClr val="000000"/>
                </a:solidFill>
                <a:latin typeface="Arial"/>
                <a:ea typeface="Arial"/>
                <a:cs typeface="Arial"/>
                <a:sym typeface="Arial"/>
              </a:rPr>
              <a:t>Hard Evaluate the expression returned by the macro in the frame it was called in.</a:t>
            </a:r>
            <a:endParaRPr sz="1800" dirty="0">
              <a:solidFill>
                <a:srgbClr val="000000"/>
              </a:solidFill>
              <a:latin typeface="Arial"/>
              <a:ea typeface="Arial"/>
              <a:cs typeface="Arial"/>
              <a:sym typeface="Arial"/>
            </a:endParaRPr>
          </a:p>
          <a:p>
            <a:pPr marL="0" lvl="0" indent="0" algn="l" rtl="0">
              <a:spcBef>
                <a:spcPts val="800"/>
              </a:spcBef>
              <a:spcAft>
                <a:spcPts val="0"/>
              </a:spcAft>
              <a:buNone/>
            </a:pPr>
            <a:endParaRPr sz="1800" dirty="0">
              <a:solidFill>
                <a:srgbClr val="000000"/>
              </a:solidFill>
              <a:latin typeface="Arial"/>
              <a:ea typeface="Arial"/>
              <a:cs typeface="Arial"/>
              <a:sym typeface="Arial"/>
            </a:endParaRPr>
          </a:p>
          <a:p>
            <a:pPr marL="0" lvl="0" indent="0" algn="l" rtl="0">
              <a:spcBef>
                <a:spcPts val="800"/>
              </a:spcBef>
              <a:spcAft>
                <a:spcPts val="1000"/>
              </a:spcAft>
              <a:buNone/>
            </a:pPr>
            <a:endParaRPr sz="1800" dirty="0">
              <a:solidFill>
                <a:srgbClr val="000000"/>
              </a:solidFill>
            </a:endParaRPr>
          </a:p>
        </p:txBody>
      </p:sp>
      <p:sp>
        <p:nvSpPr>
          <p:cNvPr id="1381" name="Google Shape;1381;p181"/>
          <p:cNvSpPr txBox="1"/>
          <p:nvPr/>
        </p:nvSpPr>
        <p:spPr>
          <a:xfrm>
            <a:off x="4400375" y="4287400"/>
            <a:ext cx="4522800" cy="1824900"/>
          </a:xfrm>
          <a:prstGeom prst="rect">
            <a:avLst/>
          </a:prstGeom>
          <a:solidFill>
            <a:srgbClr val="18181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highlight>
                  <a:srgbClr val="181818"/>
                </a:highlight>
                <a:latin typeface="Courier New"/>
                <a:ea typeface="Courier New"/>
                <a:cs typeface="Courier New"/>
                <a:sym typeface="Courier New"/>
              </a:rPr>
              <a:t>scm&gt; </a:t>
            </a:r>
            <a:r>
              <a:rPr lang="en">
                <a:solidFill>
                  <a:srgbClr val="FFFFFF"/>
                </a:solidFill>
                <a:highlight>
                  <a:srgbClr val="181818"/>
                </a:highlight>
                <a:latin typeface="Courier New"/>
                <a:ea typeface="Courier New"/>
                <a:cs typeface="Courier New"/>
                <a:sym typeface="Courier New"/>
              </a:rPr>
              <a:t>(</a:t>
            </a:r>
            <a:r>
              <a:rPr lang="en">
                <a:solidFill>
                  <a:srgbClr val="E6DB74"/>
                </a:solidFill>
                <a:highlight>
                  <a:srgbClr val="181818"/>
                </a:highlight>
                <a:latin typeface="Courier New"/>
                <a:ea typeface="Courier New"/>
                <a:cs typeface="Courier New"/>
                <a:sym typeface="Courier New"/>
              </a:rPr>
              <a:t>define-macro</a:t>
            </a:r>
            <a:r>
              <a:rPr lang="en">
                <a:solidFill>
                  <a:srgbClr val="FFFFFF"/>
                </a:solidFill>
                <a:highlight>
                  <a:srgbClr val="181818"/>
                </a:highlight>
                <a:latin typeface="Courier New"/>
                <a:ea typeface="Courier New"/>
                <a:cs typeface="Courier New"/>
                <a:sym typeface="Courier New"/>
              </a:rPr>
              <a:t> (</a:t>
            </a:r>
            <a:r>
              <a:rPr lang="en">
                <a:solidFill>
                  <a:srgbClr val="F92672"/>
                </a:solidFill>
                <a:highlight>
                  <a:srgbClr val="181818"/>
                </a:highlight>
                <a:latin typeface="Courier New"/>
                <a:ea typeface="Courier New"/>
                <a:cs typeface="Courier New"/>
                <a:sym typeface="Courier New"/>
              </a:rPr>
              <a:t>twice</a:t>
            </a:r>
            <a:r>
              <a:rPr lang="en">
                <a:solidFill>
                  <a:srgbClr val="FFFFFF"/>
                </a:solidFill>
                <a:highlight>
                  <a:srgbClr val="181818"/>
                </a:highlight>
                <a:latin typeface="Courier New"/>
                <a:ea typeface="Courier New"/>
                <a:cs typeface="Courier New"/>
                <a:sym typeface="Courier New"/>
              </a:rPr>
              <a:t> f)</a:t>
            </a:r>
            <a:endParaRPr>
              <a:solidFill>
                <a:srgbClr val="FFFFFF"/>
              </a:solidFill>
              <a:highlight>
                <a:srgbClr val="181818"/>
              </a:highlight>
              <a:latin typeface="Courier New"/>
              <a:ea typeface="Courier New"/>
              <a:cs typeface="Courier New"/>
              <a:sym typeface="Courier New"/>
            </a:endParaRPr>
          </a:p>
          <a:p>
            <a:pPr marL="0" lvl="0" indent="0" algn="l" rtl="0">
              <a:spcBef>
                <a:spcPts val="0"/>
              </a:spcBef>
              <a:spcAft>
                <a:spcPts val="0"/>
              </a:spcAft>
              <a:buNone/>
            </a:pPr>
            <a:r>
              <a:rPr lang="en">
                <a:solidFill>
                  <a:srgbClr val="FFFFFF"/>
                </a:solidFill>
                <a:highlight>
                  <a:srgbClr val="181818"/>
                </a:highlight>
                <a:latin typeface="Courier New"/>
                <a:ea typeface="Courier New"/>
                <a:cs typeface="Courier New"/>
                <a:sym typeface="Courier New"/>
              </a:rPr>
              <a:t>        `(</a:t>
            </a:r>
            <a:r>
              <a:rPr lang="en">
                <a:solidFill>
                  <a:srgbClr val="E6DB74"/>
                </a:solidFill>
                <a:highlight>
                  <a:srgbClr val="181818"/>
                </a:highlight>
                <a:latin typeface="Courier New"/>
                <a:ea typeface="Courier New"/>
                <a:cs typeface="Courier New"/>
                <a:sym typeface="Courier New"/>
              </a:rPr>
              <a:t>begin</a:t>
            </a:r>
            <a:r>
              <a:rPr lang="en">
                <a:solidFill>
                  <a:srgbClr val="FFFFFF"/>
                </a:solidFill>
                <a:highlight>
                  <a:srgbClr val="181818"/>
                </a:highlight>
                <a:latin typeface="Courier New"/>
                <a:ea typeface="Courier New"/>
                <a:cs typeface="Courier New"/>
                <a:sym typeface="Courier New"/>
              </a:rPr>
              <a:t> ,f ,f))</a:t>
            </a:r>
            <a:endParaRPr>
              <a:solidFill>
                <a:srgbClr val="FFFFFF"/>
              </a:solidFill>
              <a:highlight>
                <a:srgbClr val="181818"/>
              </a:highlight>
              <a:latin typeface="Courier New"/>
              <a:ea typeface="Courier New"/>
              <a:cs typeface="Courier New"/>
              <a:sym typeface="Courier New"/>
            </a:endParaRPr>
          </a:p>
          <a:p>
            <a:pPr marL="0" lvl="0" indent="0" algn="l" rtl="0">
              <a:spcBef>
                <a:spcPts val="0"/>
              </a:spcBef>
              <a:spcAft>
                <a:spcPts val="0"/>
              </a:spcAft>
              <a:buNone/>
            </a:pPr>
            <a:r>
              <a:rPr lang="en">
                <a:solidFill>
                  <a:srgbClr val="FFFFFF"/>
                </a:solidFill>
                <a:highlight>
                  <a:srgbClr val="181818"/>
                </a:highlight>
                <a:latin typeface="Courier New"/>
                <a:ea typeface="Courier New"/>
                <a:cs typeface="Courier New"/>
                <a:sym typeface="Courier New"/>
              </a:rPr>
              <a:t>twice</a:t>
            </a:r>
            <a:endParaRPr>
              <a:solidFill>
                <a:srgbClr val="FFFFFF"/>
              </a:solidFill>
              <a:highlight>
                <a:srgbClr val="181818"/>
              </a:highlight>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highlight>
                  <a:srgbClr val="181818"/>
                </a:highlight>
                <a:latin typeface="Courier New"/>
                <a:ea typeface="Courier New"/>
                <a:cs typeface="Courier New"/>
                <a:sym typeface="Courier New"/>
              </a:rPr>
              <a:t>scm&gt; </a:t>
            </a:r>
            <a:r>
              <a:rPr lang="en">
                <a:solidFill>
                  <a:srgbClr val="FFFFFF"/>
                </a:solidFill>
                <a:highlight>
                  <a:srgbClr val="181818"/>
                </a:highlight>
                <a:latin typeface="Courier New"/>
                <a:ea typeface="Courier New"/>
                <a:cs typeface="Courier New"/>
                <a:sym typeface="Courier New"/>
              </a:rPr>
              <a:t>(</a:t>
            </a:r>
            <a:r>
              <a:rPr lang="en">
                <a:solidFill>
                  <a:srgbClr val="F92672"/>
                </a:solidFill>
                <a:highlight>
                  <a:srgbClr val="181818"/>
                </a:highlight>
                <a:latin typeface="Courier New"/>
                <a:ea typeface="Courier New"/>
                <a:cs typeface="Courier New"/>
                <a:sym typeface="Courier New"/>
              </a:rPr>
              <a:t>twice</a:t>
            </a:r>
            <a:r>
              <a:rPr lang="en">
                <a:solidFill>
                  <a:srgbClr val="FFFFFF"/>
                </a:solidFill>
                <a:highlight>
                  <a:srgbClr val="181818"/>
                </a:highlight>
                <a:latin typeface="Courier New"/>
                <a:ea typeface="Courier New"/>
                <a:cs typeface="Courier New"/>
                <a:sym typeface="Courier New"/>
              </a:rPr>
              <a:t> (</a:t>
            </a:r>
            <a:r>
              <a:rPr lang="en">
                <a:solidFill>
                  <a:srgbClr val="E6DB74"/>
                </a:solidFill>
                <a:highlight>
                  <a:srgbClr val="181818"/>
                </a:highlight>
                <a:latin typeface="Courier New"/>
                <a:ea typeface="Courier New"/>
                <a:cs typeface="Courier New"/>
                <a:sym typeface="Courier New"/>
              </a:rPr>
              <a:t>print</a:t>
            </a:r>
            <a:r>
              <a:rPr lang="en">
                <a:solidFill>
                  <a:srgbClr val="FFFFFF"/>
                </a:solidFill>
                <a:highlight>
                  <a:srgbClr val="181818"/>
                </a:highlight>
                <a:latin typeface="Courier New"/>
                <a:ea typeface="Courier New"/>
                <a:cs typeface="Courier New"/>
                <a:sym typeface="Courier New"/>
              </a:rPr>
              <a:t> </a:t>
            </a:r>
            <a:r>
              <a:rPr lang="en">
                <a:solidFill>
                  <a:srgbClr val="AE81FF"/>
                </a:solidFill>
                <a:highlight>
                  <a:srgbClr val="181818"/>
                </a:highlight>
                <a:latin typeface="Courier New"/>
                <a:ea typeface="Courier New"/>
                <a:cs typeface="Courier New"/>
                <a:sym typeface="Courier New"/>
              </a:rPr>
              <a:t>2</a:t>
            </a:r>
            <a:r>
              <a:rPr lang="en">
                <a:solidFill>
                  <a:srgbClr val="FFFFFF"/>
                </a:solidFill>
                <a:highlight>
                  <a:srgbClr val="181818"/>
                </a:highlight>
                <a:latin typeface="Courier New"/>
                <a:ea typeface="Courier New"/>
                <a:cs typeface="Courier New"/>
                <a:sym typeface="Courier New"/>
              </a:rPr>
              <a:t>))</a:t>
            </a:r>
            <a:endParaRPr>
              <a:solidFill>
                <a:srgbClr val="FFFFFF"/>
              </a:solidFill>
              <a:highlight>
                <a:srgbClr val="181818"/>
              </a:highlight>
              <a:latin typeface="Courier New"/>
              <a:ea typeface="Courier New"/>
              <a:cs typeface="Courier New"/>
              <a:sym typeface="Courier New"/>
            </a:endParaRPr>
          </a:p>
          <a:p>
            <a:pPr marL="0" lvl="0" indent="0" algn="l" rtl="0">
              <a:spcBef>
                <a:spcPts val="0"/>
              </a:spcBef>
              <a:spcAft>
                <a:spcPts val="0"/>
              </a:spcAft>
              <a:buNone/>
            </a:pPr>
            <a:r>
              <a:rPr lang="en">
                <a:solidFill>
                  <a:srgbClr val="FFFFFF"/>
                </a:solidFill>
                <a:highlight>
                  <a:srgbClr val="181818"/>
                </a:highlight>
                <a:latin typeface="Courier New"/>
                <a:ea typeface="Courier New"/>
                <a:cs typeface="Courier New"/>
                <a:sym typeface="Courier New"/>
              </a:rPr>
              <a:t>2</a:t>
            </a:r>
            <a:endParaRPr>
              <a:solidFill>
                <a:srgbClr val="FFFFFF"/>
              </a:solidFill>
              <a:highlight>
                <a:srgbClr val="181818"/>
              </a:highlight>
              <a:latin typeface="Courier New"/>
              <a:ea typeface="Courier New"/>
              <a:cs typeface="Courier New"/>
              <a:sym typeface="Courier New"/>
            </a:endParaRPr>
          </a:p>
          <a:p>
            <a:pPr marL="0" marR="152400" lvl="0" indent="0" algn="l" rtl="0">
              <a:lnSpc>
                <a:spcPct val="115000"/>
              </a:lnSpc>
              <a:spcBef>
                <a:spcPts val="0"/>
              </a:spcBef>
              <a:spcAft>
                <a:spcPts val="0"/>
              </a:spcAft>
              <a:buNone/>
            </a:pPr>
            <a:r>
              <a:rPr lang="en">
                <a:solidFill>
                  <a:srgbClr val="FFFFFF"/>
                </a:solidFill>
                <a:highlight>
                  <a:srgbClr val="181818"/>
                </a:highlight>
                <a:latin typeface="Courier New"/>
                <a:ea typeface="Courier New"/>
                <a:cs typeface="Courier New"/>
                <a:sym typeface="Courier New"/>
              </a:rPr>
              <a:t>2</a:t>
            </a:r>
            <a:endParaRPr>
              <a:solidFill>
                <a:srgbClr val="FFFFFF"/>
              </a:solidFill>
              <a:highlight>
                <a:srgbClr val="181818"/>
              </a:highlight>
              <a:latin typeface="Courier New"/>
              <a:ea typeface="Courier New"/>
              <a:cs typeface="Courier New"/>
              <a:sym typeface="Courier New"/>
            </a:endParaRPr>
          </a:p>
        </p:txBody>
      </p:sp>
      <p:sp>
        <p:nvSpPr>
          <p:cNvPr id="1382" name="Google Shape;1382;p181"/>
          <p:cNvSpPr/>
          <p:nvPr/>
        </p:nvSpPr>
        <p:spPr>
          <a:xfrm>
            <a:off x="5114625" y="4989167"/>
            <a:ext cx="584400" cy="2397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1"/>
          <p:cNvSpPr/>
          <p:nvPr/>
        </p:nvSpPr>
        <p:spPr>
          <a:xfrm>
            <a:off x="4364021" y="1502500"/>
            <a:ext cx="1958700" cy="3564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1"/>
          <p:cNvSpPr/>
          <p:nvPr/>
        </p:nvSpPr>
        <p:spPr>
          <a:xfrm rot="-204078">
            <a:off x="3772698" y="1658431"/>
            <a:ext cx="1194649" cy="3439369"/>
          </a:xfrm>
          <a:custGeom>
            <a:avLst/>
            <a:gdLst/>
            <a:ahLst/>
            <a:cxnLst/>
            <a:rect l="l" t="t" r="r" b="b"/>
            <a:pathLst>
              <a:path w="53797" h="95856" extrusionOk="0">
                <a:moveTo>
                  <a:pt x="29653" y="398"/>
                </a:moveTo>
                <a:cubicBezTo>
                  <a:pt x="22542" y="3"/>
                  <a:pt x="13627" y="-1042"/>
                  <a:pt x="8591" y="3994"/>
                </a:cubicBezTo>
                <a:cubicBezTo>
                  <a:pt x="2982" y="9603"/>
                  <a:pt x="2319" y="18752"/>
                  <a:pt x="1142" y="26597"/>
                </a:cubicBezTo>
                <a:cubicBezTo>
                  <a:pt x="-1301" y="42876"/>
                  <a:pt x="107" y="60614"/>
                  <a:pt x="6793" y="75656"/>
                </a:cubicBezTo>
                <a:cubicBezTo>
                  <a:pt x="10654" y="84342"/>
                  <a:pt x="17652" y="94511"/>
                  <a:pt x="27084" y="95691"/>
                </a:cubicBezTo>
                <a:cubicBezTo>
                  <a:pt x="35920" y="96796"/>
                  <a:pt x="46391" y="90747"/>
                  <a:pt x="53797" y="95691"/>
                </a:cubicBezTo>
              </a:path>
            </a:pathLst>
          </a:custGeom>
          <a:noFill/>
          <a:ln w="19050" cap="flat" cmpd="sng">
            <a:solidFill>
              <a:srgbClr val="F92672"/>
            </a:solidFill>
            <a:prstDash val="solid"/>
            <a:round/>
            <a:headEnd type="none" w="med" len="med"/>
            <a:tailEnd type="stealth" w="med" len="med"/>
          </a:ln>
        </p:spPr>
      </p:sp>
      <p:sp>
        <p:nvSpPr>
          <p:cNvPr id="1385" name="Google Shape;1385;p181"/>
          <p:cNvSpPr/>
          <p:nvPr/>
        </p:nvSpPr>
        <p:spPr>
          <a:xfrm>
            <a:off x="6168725" y="1826550"/>
            <a:ext cx="1302900" cy="3564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1"/>
          <p:cNvSpPr/>
          <p:nvPr/>
        </p:nvSpPr>
        <p:spPr>
          <a:xfrm>
            <a:off x="5019825" y="4914867"/>
            <a:ext cx="1782300" cy="356400"/>
          </a:xfrm>
          <a:prstGeom prst="rect">
            <a:avLst/>
          </a:prstGeom>
          <a:solidFill>
            <a:srgbClr val="FFF341">
              <a:alpha val="45250"/>
            </a:srgbClr>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1"/>
          <p:cNvSpPr/>
          <p:nvPr/>
        </p:nvSpPr>
        <p:spPr>
          <a:xfrm>
            <a:off x="5775500" y="4989167"/>
            <a:ext cx="931800" cy="2397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1"/>
          <p:cNvSpPr/>
          <p:nvPr/>
        </p:nvSpPr>
        <p:spPr>
          <a:xfrm>
            <a:off x="4364325" y="1795250"/>
            <a:ext cx="655500" cy="387600"/>
          </a:xfrm>
          <a:prstGeom prst="rect">
            <a:avLst/>
          </a:prstGeom>
          <a:solidFill>
            <a:srgbClr val="FFF341">
              <a:alpha val="45250"/>
            </a:srgbClr>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1"/>
          <p:cNvSpPr/>
          <p:nvPr/>
        </p:nvSpPr>
        <p:spPr>
          <a:xfrm>
            <a:off x="4364325" y="2135414"/>
            <a:ext cx="3816300" cy="356400"/>
          </a:xfrm>
          <a:prstGeom prst="rect">
            <a:avLst/>
          </a:prstGeom>
          <a:solidFill>
            <a:srgbClr val="00D0FF">
              <a:alpha val="21790"/>
            </a:srgbClr>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1"/>
          <p:cNvSpPr/>
          <p:nvPr/>
        </p:nvSpPr>
        <p:spPr>
          <a:xfrm>
            <a:off x="5315025" y="4601573"/>
            <a:ext cx="1487100" cy="320400"/>
          </a:xfrm>
          <a:prstGeom prst="rect">
            <a:avLst/>
          </a:prstGeom>
          <a:solidFill>
            <a:srgbClr val="00D0FF">
              <a:alpha val="21790"/>
            </a:srgbClr>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1"/>
          <p:cNvSpPr/>
          <p:nvPr/>
        </p:nvSpPr>
        <p:spPr>
          <a:xfrm>
            <a:off x="4941875" y="4989167"/>
            <a:ext cx="3756600" cy="320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(eval </a:t>
            </a:r>
            <a:r>
              <a:rPr lang="en">
                <a:solidFill>
                  <a:srgbClr val="FFFFFF"/>
                </a:solidFill>
                <a:highlight>
                  <a:srgbClr val="181818"/>
                </a:highlight>
                <a:latin typeface="Courier New"/>
                <a:ea typeface="Courier New"/>
                <a:cs typeface="Courier New"/>
                <a:sym typeface="Courier New"/>
              </a:rPr>
              <a:t>`(</a:t>
            </a:r>
            <a:r>
              <a:rPr lang="en">
                <a:solidFill>
                  <a:srgbClr val="E6DB74"/>
                </a:solidFill>
                <a:highlight>
                  <a:srgbClr val="181818"/>
                </a:highlight>
                <a:latin typeface="Courier New"/>
                <a:ea typeface="Courier New"/>
                <a:cs typeface="Courier New"/>
                <a:sym typeface="Courier New"/>
              </a:rPr>
              <a:t>begin</a:t>
            </a:r>
            <a:r>
              <a:rPr lang="en">
                <a:solidFill>
                  <a:srgbClr val="FFFFFF"/>
                </a:solidFill>
                <a:highlight>
                  <a:srgbClr val="181818"/>
                </a:highlight>
                <a:latin typeface="Courier New"/>
                <a:ea typeface="Courier New"/>
                <a:cs typeface="Courier New"/>
                <a:sym typeface="Courier New"/>
              </a:rPr>
              <a:t> (print 2)(print 2))</a:t>
            </a:r>
            <a:r>
              <a:rPr lang="en">
                <a:solidFill>
                  <a:srgbClr val="FFFFFF"/>
                </a:solidFill>
              </a:rPr>
              <a:t>) </a:t>
            </a:r>
            <a:endParaRPr>
              <a:solidFill>
                <a:srgbClr val="FFFFFF"/>
              </a:solidFill>
            </a:endParaRPr>
          </a:p>
        </p:txBody>
      </p:sp>
      <p:sp>
        <p:nvSpPr>
          <p:cNvPr id="1393" name="Google Shape;1393;p181"/>
          <p:cNvSpPr/>
          <p:nvPr/>
        </p:nvSpPr>
        <p:spPr>
          <a:xfrm>
            <a:off x="4364325" y="2479222"/>
            <a:ext cx="4059000" cy="911100"/>
          </a:xfrm>
          <a:prstGeom prst="rect">
            <a:avLst/>
          </a:prstGeom>
          <a:solidFill>
            <a:srgbClr val="B6D7A8">
              <a:alpha val="53630"/>
            </a:srgbClr>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1"/>
          <p:cNvSpPr txBox="1"/>
          <p:nvPr/>
        </p:nvSpPr>
        <p:spPr>
          <a:xfrm>
            <a:off x="5114625" y="4558475"/>
            <a:ext cx="3245400" cy="356400"/>
          </a:xfrm>
          <a:prstGeom prst="rect">
            <a:avLst/>
          </a:prstGeom>
          <a:solidFill>
            <a:srgbClr val="00D0FF">
              <a:alpha val="2179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highlight>
                  <a:srgbClr val="181818"/>
                </a:highlight>
                <a:latin typeface="Courier New"/>
                <a:ea typeface="Courier New"/>
                <a:cs typeface="Courier New"/>
                <a:sym typeface="Courier New"/>
              </a:rPr>
              <a:t>`(</a:t>
            </a:r>
            <a:r>
              <a:rPr lang="en">
                <a:solidFill>
                  <a:srgbClr val="E6DB74"/>
                </a:solidFill>
                <a:highlight>
                  <a:srgbClr val="181818"/>
                </a:highlight>
                <a:latin typeface="Courier New"/>
                <a:ea typeface="Courier New"/>
                <a:cs typeface="Courier New"/>
                <a:sym typeface="Courier New"/>
              </a:rPr>
              <a:t>begin</a:t>
            </a:r>
            <a:r>
              <a:rPr lang="en">
                <a:solidFill>
                  <a:schemeClr val="lt1"/>
                </a:solidFill>
                <a:highlight>
                  <a:srgbClr val="181818"/>
                </a:highlight>
                <a:latin typeface="Courier New"/>
                <a:ea typeface="Courier New"/>
                <a:cs typeface="Courier New"/>
                <a:sym typeface="Courier New"/>
              </a:rPr>
              <a:t> (print 2)(print 2))</a:t>
            </a:r>
            <a:endParaRPr/>
          </a:p>
        </p:txBody>
      </p:sp>
      <p:grpSp>
        <p:nvGrpSpPr>
          <p:cNvPr id="1395" name="Google Shape;1395;p181"/>
          <p:cNvGrpSpPr/>
          <p:nvPr/>
        </p:nvGrpSpPr>
        <p:grpSpPr>
          <a:xfrm>
            <a:off x="2003625" y="4427775"/>
            <a:ext cx="3111000" cy="753600"/>
            <a:chOff x="2003625" y="4427775"/>
            <a:chExt cx="3111000" cy="753600"/>
          </a:xfrm>
        </p:grpSpPr>
        <p:sp>
          <p:nvSpPr>
            <p:cNvPr id="1396" name="Google Shape;1396;p181"/>
            <p:cNvSpPr/>
            <p:nvPr/>
          </p:nvSpPr>
          <p:spPr>
            <a:xfrm>
              <a:off x="2003625" y="4427775"/>
              <a:ext cx="1609800" cy="753600"/>
            </a:xfrm>
            <a:prstGeom prst="rect">
              <a:avLst/>
            </a:prstGeom>
            <a:solidFill>
              <a:srgbClr val="00D0FF">
                <a:alpha val="21790"/>
              </a:srgb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this is what gets returned!</a:t>
              </a:r>
              <a:endParaRPr/>
            </a:p>
          </p:txBody>
        </p:sp>
        <p:cxnSp>
          <p:nvCxnSpPr>
            <p:cNvPr id="1397" name="Google Shape;1397;p181"/>
            <p:cNvCxnSpPr>
              <a:stCxn id="1396" idx="3"/>
              <a:endCxn id="1394" idx="1"/>
            </p:cNvCxnSpPr>
            <p:nvPr/>
          </p:nvCxnSpPr>
          <p:spPr>
            <a:xfrm rot="10800000" flipH="1">
              <a:off x="3613425" y="4736775"/>
              <a:ext cx="1501200" cy="67800"/>
            </a:xfrm>
            <a:prstGeom prst="straightConnector1">
              <a:avLst/>
            </a:prstGeom>
            <a:noFill/>
            <a:ln w="38100" cap="flat" cmpd="sng">
              <a:solidFill>
                <a:srgbClr val="0378CE"/>
              </a:solidFill>
              <a:prstDash val="solid"/>
              <a:round/>
              <a:headEnd type="none" w="med" len="med"/>
              <a:tailEnd type="triangle" w="med" len="med"/>
            </a:ln>
          </p:spPr>
        </p:cxnSp>
      </p:grpSp>
      <p:sp>
        <p:nvSpPr>
          <p:cNvPr id="1398" name="Google Shape;1398;p181"/>
          <p:cNvSpPr/>
          <p:nvPr/>
        </p:nvSpPr>
        <p:spPr>
          <a:xfrm>
            <a:off x="4478100" y="5231100"/>
            <a:ext cx="376800" cy="479400"/>
          </a:xfrm>
          <a:prstGeom prst="rect">
            <a:avLst/>
          </a:pr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1"/>
          <p:cNvSpPr/>
          <p:nvPr/>
        </p:nvSpPr>
        <p:spPr>
          <a:xfrm>
            <a:off x="693775" y="5977175"/>
            <a:ext cx="1958700" cy="58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any questions so far?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8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8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8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8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8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38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8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9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9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9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91"/>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393"/>
                                        </p:tgtEl>
                                        <p:attrNameLst>
                                          <p:attrName>style.visibility</p:attrName>
                                        </p:attrNameLst>
                                      </p:cBhvr>
                                      <p:to>
                                        <p:strVal val="visible"/>
                                      </p:to>
                                    </p:set>
                                    <p:animEffect transition="in" filter="fade">
                                      <p:cBhvr>
                                        <p:cTn id="51" dur="1"/>
                                        <p:tgtEl>
                                          <p:spTgt spid="1393"/>
                                        </p:tgtEl>
                                      </p:cBhvr>
                                    </p:animEffect>
                                  </p:childTnLst>
                                </p:cTn>
                              </p:par>
                              <p:par>
                                <p:cTn id="52" presetID="10" presetClass="entr" presetSubtype="0" fill="hold" nodeType="withEffect">
                                  <p:stCondLst>
                                    <p:cond delay="0"/>
                                  </p:stCondLst>
                                  <p:childTnLst>
                                    <p:set>
                                      <p:cBhvr>
                                        <p:cTn id="53" dur="1" fill="hold">
                                          <p:stCondLst>
                                            <p:cond delay="0"/>
                                          </p:stCondLst>
                                        </p:cTn>
                                        <p:tgtEl>
                                          <p:spTgt spid="1392"/>
                                        </p:tgtEl>
                                        <p:attrNameLst>
                                          <p:attrName>style.visibility</p:attrName>
                                        </p:attrNameLst>
                                      </p:cBhvr>
                                      <p:to>
                                        <p:strVal val="visible"/>
                                      </p:to>
                                    </p:set>
                                    <p:animEffect transition="in" filter="fade">
                                      <p:cBhvr>
                                        <p:cTn id="54" dur="1"/>
                                        <p:tgtEl>
                                          <p:spTgt spid="1392"/>
                                        </p:tgtEl>
                                      </p:cBhvr>
                                    </p:animEffect>
                                  </p:childTnLst>
                                </p:cTn>
                              </p:par>
                              <p:par>
                                <p:cTn id="55" presetID="1" presetClass="exit" presetSubtype="0" fill="hold" nodeType="withEffect">
                                  <p:stCondLst>
                                    <p:cond delay="0"/>
                                  </p:stCondLst>
                                  <p:childTnLst>
                                    <p:set>
                                      <p:cBhvr>
                                        <p:cTn id="56" dur="1" fill="hold">
                                          <p:stCondLst>
                                            <p:cond delay="0"/>
                                          </p:stCondLst>
                                        </p:cTn>
                                        <p:tgtEl>
                                          <p:spTgt spid="139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39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392"/>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012" scaled="0"/>
        </a:gradFill>
        <a:effectLst/>
      </p:bgPr>
    </p:bg>
    <p:spTree>
      <p:nvGrpSpPr>
        <p:cNvPr id="1" name="Shape 1403"/>
        <p:cNvGrpSpPr/>
        <p:nvPr/>
      </p:nvGrpSpPr>
      <p:grpSpPr>
        <a:xfrm>
          <a:off x="0" y="0"/>
          <a:ext cx="0" cy="0"/>
          <a:chOff x="0" y="0"/>
          <a:chExt cx="0" cy="0"/>
        </a:xfrm>
      </p:grpSpPr>
      <p:sp>
        <p:nvSpPr>
          <p:cNvPr id="1404" name="Google Shape;1404;p182"/>
          <p:cNvSpPr/>
          <p:nvPr/>
        </p:nvSpPr>
        <p:spPr>
          <a:xfrm>
            <a:off x="-111025" y="5103875"/>
            <a:ext cx="9289500" cy="1824900"/>
          </a:xfrm>
          <a:prstGeom prst="rect">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2"/>
          <p:cNvSpPr txBox="1">
            <a:spLocks noGrp="1"/>
          </p:cNvSpPr>
          <p:nvPr>
            <p:ph type="title"/>
          </p:nvPr>
        </p:nvSpPr>
        <p:spPr>
          <a:xfrm>
            <a:off x="707550" y="547800"/>
            <a:ext cx="2020800" cy="443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but how do we write a macro?</a:t>
            </a:r>
            <a:endParaRPr/>
          </a:p>
        </p:txBody>
      </p:sp>
      <p:sp>
        <p:nvSpPr>
          <p:cNvPr id="1406" name="Google Shape;1406;p182"/>
          <p:cNvSpPr txBox="1">
            <a:spLocks noGrp="1"/>
          </p:cNvSpPr>
          <p:nvPr>
            <p:ph type="body" idx="1"/>
          </p:nvPr>
        </p:nvSpPr>
        <p:spPr>
          <a:xfrm>
            <a:off x="3630625" y="842626"/>
            <a:ext cx="5470800" cy="5057400"/>
          </a:xfrm>
          <a:prstGeom prst="rect">
            <a:avLst/>
          </a:prstGeom>
        </p:spPr>
        <p:txBody>
          <a:bodyPr spcFirstLastPara="1" wrap="square" lIns="0" tIns="0" rIns="0" bIns="0" anchor="ctr" anchorCtr="0">
            <a:noAutofit/>
          </a:bodyPr>
          <a:lstStyle/>
          <a:p>
            <a:pPr marL="457200" lvl="0" indent="-381000" algn="l" rtl="0">
              <a:spcBef>
                <a:spcPts val="600"/>
              </a:spcBef>
              <a:spcAft>
                <a:spcPts val="0"/>
              </a:spcAft>
              <a:buSzPts val="2400"/>
              <a:buAutoNum type="arabicParenR"/>
            </a:pPr>
            <a:r>
              <a:rPr lang="en" sz="2400"/>
              <a:t>write out the expression as you would normally do so if it were inside define.</a:t>
            </a:r>
            <a:endParaRPr sz="2400"/>
          </a:p>
          <a:p>
            <a:pPr marL="457200" lvl="0" indent="-381000" algn="l" rtl="0">
              <a:spcBef>
                <a:spcPts val="0"/>
              </a:spcBef>
              <a:spcAft>
                <a:spcPts val="0"/>
              </a:spcAft>
              <a:buSzPts val="2400"/>
              <a:buAutoNum type="arabicParenR"/>
            </a:pPr>
            <a:r>
              <a:rPr lang="en" sz="2400"/>
              <a:t>Put the necessary quotes/lists …</a:t>
            </a:r>
            <a:endParaRPr sz="2400"/>
          </a:p>
          <a:p>
            <a:pPr marL="914400" lvl="1" indent="-381000" algn="l" rtl="0">
              <a:spcBef>
                <a:spcPts val="0"/>
              </a:spcBef>
              <a:spcAft>
                <a:spcPts val="0"/>
              </a:spcAft>
              <a:buSzPts val="2400"/>
              <a:buAutoNum type="alphaLcParenR"/>
            </a:pPr>
            <a:r>
              <a:rPr lang="en" sz="2400"/>
              <a:t>do not quote things that you want to </a:t>
            </a:r>
            <a:r>
              <a:rPr lang="en" sz="2400" i="1"/>
              <a:t>look up</a:t>
            </a:r>
            <a:r>
              <a:rPr lang="en" sz="2400"/>
              <a:t> in that frame</a:t>
            </a:r>
            <a:endParaRPr sz="2400"/>
          </a:p>
          <a:p>
            <a:pPr marL="914400" lvl="1" indent="-381000" algn="l" rtl="0">
              <a:spcBef>
                <a:spcPts val="0"/>
              </a:spcBef>
              <a:spcAft>
                <a:spcPts val="0"/>
              </a:spcAft>
              <a:buSzPts val="2400"/>
              <a:buAutoNum type="alphaLcParenR"/>
            </a:pPr>
            <a:r>
              <a:rPr lang="en" sz="2400"/>
              <a:t>Do a hard eval(...) on expressions you might want to evaluate right there!</a:t>
            </a:r>
            <a:endParaRPr sz="2400"/>
          </a:p>
          <a:p>
            <a:pPr marL="914400" lvl="1" indent="-381000" algn="l" rtl="0">
              <a:spcBef>
                <a:spcPts val="0"/>
              </a:spcBef>
              <a:spcAft>
                <a:spcPts val="0"/>
              </a:spcAft>
              <a:buSzPts val="2400"/>
              <a:buAutoNum type="alphaLcParenR"/>
            </a:pPr>
            <a:r>
              <a:rPr lang="en" sz="2400"/>
              <a:t>quote things that you don’t want to look up/evaluate initially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Languages</a:t>
            </a:r>
            <a:endParaRPr/>
          </a:p>
        </p:txBody>
      </p:sp>
      <p:pic>
        <p:nvPicPr>
          <p:cNvPr id="184" name="Google Shape;184;p39"/>
          <p:cNvPicPr preferRelativeResize="0"/>
          <p:nvPr/>
        </p:nvPicPr>
        <p:blipFill>
          <a:blip r:embed="rId3">
            <a:alphaModFix/>
          </a:blip>
          <a:stretch>
            <a:fillRect/>
          </a:stretch>
        </p:blipFill>
        <p:spPr>
          <a:xfrm>
            <a:off x="311701" y="2131897"/>
            <a:ext cx="4648101" cy="1532400"/>
          </a:xfrm>
          <a:prstGeom prst="rect">
            <a:avLst/>
          </a:prstGeom>
          <a:noFill/>
          <a:ln>
            <a:noFill/>
          </a:ln>
        </p:spPr>
      </p:pic>
      <p:pic>
        <p:nvPicPr>
          <p:cNvPr id="185" name="Google Shape;185;p39"/>
          <p:cNvPicPr preferRelativeResize="0"/>
          <p:nvPr/>
        </p:nvPicPr>
        <p:blipFill>
          <a:blip r:embed="rId4">
            <a:alphaModFix/>
          </a:blip>
          <a:stretch>
            <a:fillRect/>
          </a:stretch>
        </p:blipFill>
        <p:spPr>
          <a:xfrm>
            <a:off x="672875" y="3816698"/>
            <a:ext cx="7612158" cy="2031653"/>
          </a:xfrm>
          <a:prstGeom prst="rect">
            <a:avLst/>
          </a:prstGeom>
          <a:noFill/>
          <a:ln>
            <a:noFill/>
          </a:ln>
        </p:spPr>
      </p:pic>
      <p:pic>
        <p:nvPicPr>
          <p:cNvPr id="186" name="Google Shape;186;p39"/>
          <p:cNvPicPr preferRelativeResize="0"/>
          <p:nvPr/>
        </p:nvPicPr>
        <p:blipFill>
          <a:blip r:embed="rId5">
            <a:alphaModFix/>
          </a:blip>
          <a:stretch>
            <a:fillRect/>
          </a:stretch>
        </p:blipFill>
        <p:spPr>
          <a:xfrm>
            <a:off x="5969450" y="1632650"/>
            <a:ext cx="2733576" cy="203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1"/>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1"/>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8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Construct a Macro that works like an if!</a:t>
            </a:r>
            <a:endParaRPr/>
          </a:p>
        </p:txBody>
      </p:sp>
      <p:sp>
        <p:nvSpPr>
          <p:cNvPr id="1412" name="Google Shape;1412;p18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chemeClr val="dk1"/>
                </a:solidFill>
                <a:latin typeface="Courier New"/>
                <a:ea typeface="Courier New"/>
                <a:cs typeface="Courier New"/>
                <a:sym typeface="Courier New"/>
              </a:rPr>
              <a:t>(</a:t>
            </a:r>
            <a:r>
              <a:rPr lang="en" sz="1800">
                <a:solidFill>
                  <a:srgbClr val="0000FF"/>
                </a:solidFill>
                <a:latin typeface="Courier New"/>
                <a:ea typeface="Courier New"/>
                <a:cs typeface="Courier New"/>
                <a:sym typeface="Courier New"/>
              </a:rPr>
              <a:t>define-macro</a:t>
            </a:r>
            <a:r>
              <a:rPr lang="en" sz="1800">
                <a:solidFill>
                  <a:schemeClr val="dk1"/>
                </a:solidFill>
                <a:latin typeface="Courier New"/>
                <a:ea typeface="Courier New"/>
                <a:cs typeface="Courier New"/>
                <a:sym typeface="Courier New"/>
              </a:rPr>
              <a:t> (if-macro cond1 expr1 </a:t>
            </a:r>
            <a:r>
              <a:rPr lang="en" sz="1800">
                <a:solidFill>
                  <a:srgbClr val="0000FF"/>
                </a:solidFill>
                <a:latin typeface="Courier New"/>
                <a:ea typeface="Courier New"/>
                <a:cs typeface="Courier New"/>
                <a:sym typeface="Courier New"/>
              </a:rPr>
              <a:t>else</a:t>
            </a:r>
            <a:r>
              <a:rPr lang="en" sz="1800">
                <a:solidFill>
                  <a:schemeClr val="dk1"/>
                </a:solidFill>
                <a:latin typeface="Courier New"/>
                <a:ea typeface="Courier New"/>
                <a:cs typeface="Courier New"/>
                <a:sym typeface="Courier New"/>
              </a:rPr>
              <a:t> expr2)</a:t>
            </a:r>
            <a:endParaRPr sz="18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18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400" b="1">
              <a:latin typeface="Courier New"/>
              <a:ea typeface="Courier New"/>
              <a:cs typeface="Courier New"/>
              <a:sym typeface="Courier New"/>
            </a:endParaRPr>
          </a:p>
          <a:p>
            <a:pPr marL="0" lvl="0" indent="0" algn="l" rtl="0">
              <a:spcBef>
                <a:spcPts val="1600"/>
              </a:spcBef>
              <a:spcAft>
                <a:spcPts val="0"/>
              </a:spcAft>
              <a:buNone/>
            </a:pPr>
            <a:r>
              <a:rPr lang="en" sz="1400" b="1">
                <a:latin typeface="Courier New"/>
                <a:ea typeface="Courier New"/>
                <a:cs typeface="Courier New"/>
                <a:sym typeface="Courier New"/>
              </a:rPr>
              <a:t>;;</a:t>
            </a:r>
            <a:r>
              <a:rPr lang="en" sz="1400" b="1">
                <a:solidFill>
                  <a:srgbClr val="09885A"/>
                </a:solidFill>
                <a:latin typeface="Courier New"/>
                <a:ea typeface="Courier New"/>
                <a:cs typeface="Courier New"/>
                <a:sym typeface="Courier New"/>
              </a:rPr>
              <a:t>scm&gt;</a:t>
            </a:r>
            <a:r>
              <a:rPr lang="en" sz="1400" b="1">
                <a:solidFill>
                  <a:schemeClr val="dk1"/>
                </a:solidFill>
                <a:latin typeface="Courier New"/>
                <a:ea typeface="Courier New"/>
                <a:cs typeface="Courier New"/>
                <a:sym typeface="Courier New"/>
              </a:rPr>
              <a:t>(if-macro (print </a:t>
            </a:r>
            <a:r>
              <a:rPr lang="en" sz="1400" b="1">
                <a:solidFill>
                  <a:srgbClr val="09885A"/>
                </a:solidFill>
                <a:latin typeface="Courier New"/>
                <a:ea typeface="Courier New"/>
                <a:cs typeface="Courier New"/>
                <a:sym typeface="Courier New"/>
              </a:rPr>
              <a:t>3</a:t>
            </a:r>
            <a:r>
              <a:rPr lang="en" sz="1400" b="1">
                <a:solidFill>
                  <a:schemeClr val="dk1"/>
                </a:solidFill>
                <a:latin typeface="Courier New"/>
                <a:ea typeface="Courier New"/>
                <a:cs typeface="Courier New"/>
                <a:sym typeface="Courier New"/>
              </a:rPr>
              <a:t>) (print 'ryan) </a:t>
            </a:r>
            <a:r>
              <a:rPr lang="en" sz="1400" b="1">
                <a:solidFill>
                  <a:srgbClr val="0000FF"/>
                </a:solidFill>
                <a:latin typeface="Courier New"/>
                <a:ea typeface="Courier New"/>
                <a:cs typeface="Courier New"/>
                <a:sym typeface="Courier New"/>
              </a:rPr>
              <a:t>else</a:t>
            </a:r>
            <a:r>
              <a:rPr lang="en" sz="1400" b="1">
                <a:solidFill>
                  <a:schemeClr val="dk1"/>
                </a:solidFill>
                <a:latin typeface="Courier New"/>
                <a:ea typeface="Courier New"/>
                <a:cs typeface="Courier New"/>
                <a:sym typeface="Courier New"/>
              </a:rPr>
              <a:t> (print 'cesar))</a:t>
            </a:r>
            <a:endParaRPr sz="1400" b="1">
              <a:solidFill>
                <a:schemeClr val="dk1"/>
              </a:solidFill>
              <a:latin typeface="Courier New"/>
              <a:ea typeface="Courier New"/>
              <a:cs typeface="Courier New"/>
              <a:sym typeface="Courier New"/>
            </a:endParaRPr>
          </a:p>
          <a:p>
            <a:pPr marL="0" lvl="0" indent="0" algn="l" rtl="0">
              <a:spcBef>
                <a:spcPts val="1600"/>
              </a:spcBef>
              <a:spcAft>
                <a:spcPts val="0"/>
              </a:spcAft>
              <a:buNone/>
            </a:pPr>
            <a:r>
              <a:rPr lang="en" sz="1400" b="1">
                <a:latin typeface="Courier New"/>
                <a:ea typeface="Courier New"/>
                <a:cs typeface="Courier New"/>
                <a:sym typeface="Courier New"/>
              </a:rPr>
              <a:t>;;3</a:t>
            </a:r>
            <a:endParaRPr sz="1400" b="1">
              <a:latin typeface="Courier New"/>
              <a:ea typeface="Courier New"/>
              <a:cs typeface="Courier New"/>
              <a:sym typeface="Courier New"/>
            </a:endParaRPr>
          </a:p>
          <a:p>
            <a:pPr marL="0" lvl="0" indent="0" algn="l" rtl="0">
              <a:spcBef>
                <a:spcPts val="1600"/>
              </a:spcBef>
              <a:spcAft>
                <a:spcPts val="0"/>
              </a:spcAft>
              <a:buNone/>
            </a:pPr>
            <a:r>
              <a:rPr lang="en" sz="1400" b="1">
                <a:latin typeface="Courier New"/>
                <a:ea typeface="Courier New"/>
                <a:cs typeface="Courier New"/>
                <a:sym typeface="Courier New"/>
              </a:rPr>
              <a:t>;;ryan</a:t>
            </a:r>
            <a:endParaRPr sz="1400" b="1">
              <a:latin typeface="Courier New"/>
              <a:ea typeface="Courier New"/>
              <a:cs typeface="Courier New"/>
              <a:sym typeface="Courier New"/>
            </a:endParaRPr>
          </a:p>
          <a:p>
            <a:pPr marL="0" lvl="0" indent="0" algn="l" rtl="0">
              <a:spcBef>
                <a:spcPts val="1600"/>
              </a:spcBef>
              <a:spcAft>
                <a:spcPts val="0"/>
              </a:spcAft>
              <a:buNone/>
            </a:pPr>
            <a:endParaRPr sz="1800">
              <a:latin typeface="Courier New"/>
              <a:ea typeface="Courier New"/>
              <a:cs typeface="Courier New"/>
              <a:sym typeface="Courier New"/>
            </a:endParaRPr>
          </a:p>
          <a:p>
            <a:pPr marL="0" lvl="0" indent="0" algn="l" rtl="0">
              <a:spcBef>
                <a:spcPts val="1600"/>
              </a:spcBef>
              <a:spcAft>
                <a:spcPts val="0"/>
              </a:spcAft>
              <a:buNone/>
            </a:pPr>
            <a:endParaRPr sz="2400">
              <a:latin typeface="Lato"/>
              <a:ea typeface="Lato"/>
              <a:cs typeface="Lato"/>
              <a:sym typeface="Lato"/>
            </a:endParaRPr>
          </a:p>
          <a:p>
            <a:pPr marL="0" lvl="0" indent="0" algn="l" rtl="0">
              <a:spcBef>
                <a:spcPts val="1600"/>
              </a:spcBef>
              <a:spcAft>
                <a:spcPts val="0"/>
              </a:spcAft>
              <a:buNone/>
            </a:pPr>
            <a:endParaRPr sz="2400">
              <a:latin typeface="Lato"/>
              <a:ea typeface="Lato"/>
              <a:cs typeface="Lato"/>
              <a:sym typeface="Lato"/>
            </a:endParaRPr>
          </a:p>
          <a:p>
            <a:pPr marL="0" lvl="0" indent="0" algn="l" rtl="0">
              <a:spcBef>
                <a:spcPts val="1600"/>
              </a:spcBef>
              <a:spcAft>
                <a:spcPts val="1600"/>
              </a:spcAft>
              <a:buNone/>
            </a:pPr>
            <a:endParaRPr/>
          </a:p>
        </p:txBody>
      </p:sp>
      <p:sp>
        <p:nvSpPr>
          <p:cNvPr id="1413" name="Google Shape;1413;p183"/>
          <p:cNvSpPr/>
          <p:nvPr/>
        </p:nvSpPr>
        <p:spPr>
          <a:xfrm>
            <a:off x="2089350" y="3621700"/>
            <a:ext cx="1018800" cy="385200"/>
          </a:xfrm>
          <a:prstGeom prst="rect">
            <a:avLst/>
          </a:prstGeom>
          <a:solidFill>
            <a:srgbClr val="00B6FF">
              <a:alpha val="217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3"/>
          <p:cNvSpPr/>
          <p:nvPr/>
        </p:nvSpPr>
        <p:spPr>
          <a:xfrm>
            <a:off x="4332550" y="4169375"/>
            <a:ext cx="2816700" cy="385200"/>
          </a:xfrm>
          <a:prstGeom prst="rect">
            <a:avLst/>
          </a:prstGeom>
          <a:solidFill>
            <a:srgbClr val="00B6FF">
              <a:alpha val="217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None is a truthy value in scheme!</a:t>
            </a:r>
            <a:endParaRPr/>
          </a:p>
        </p:txBody>
      </p:sp>
      <p:cxnSp>
        <p:nvCxnSpPr>
          <p:cNvPr id="1415" name="Google Shape;1415;p183"/>
          <p:cNvCxnSpPr>
            <a:stCxn id="1414" idx="1"/>
          </p:cNvCxnSpPr>
          <p:nvPr/>
        </p:nvCxnSpPr>
        <p:spPr>
          <a:xfrm rot="10800000">
            <a:off x="3074050" y="3998075"/>
            <a:ext cx="1258500" cy="363900"/>
          </a:xfrm>
          <a:prstGeom prst="straightConnector1">
            <a:avLst/>
          </a:prstGeom>
          <a:noFill/>
          <a:ln w="9525" cap="flat" cmpd="sng">
            <a:solidFill>
              <a:schemeClr val="dk2"/>
            </a:solidFill>
            <a:prstDash val="solid"/>
            <a:round/>
            <a:headEnd type="none" w="med" len="med"/>
            <a:tailEnd type="triangle" w="med" len="med"/>
          </a:ln>
        </p:spPr>
      </p:cxnSp>
      <p:sp>
        <p:nvSpPr>
          <p:cNvPr id="1416" name="Google Shape;1416;p183"/>
          <p:cNvSpPr txBox="1">
            <a:spLocks noGrp="1"/>
          </p:cNvSpPr>
          <p:nvPr>
            <p:ph type="body" idx="1"/>
          </p:nvPr>
        </p:nvSpPr>
        <p:spPr>
          <a:xfrm>
            <a:off x="1883875" y="5098325"/>
            <a:ext cx="7260000" cy="1759800"/>
          </a:xfrm>
          <a:prstGeom prst="rect">
            <a:avLst/>
          </a:prstGeom>
          <a:solidFill>
            <a:srgbClr val="00B6FF">
              <a:alpha val="2179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400"/>
              <a:t>Tips!</a:t>
            </a:r>
            <a:endParaRPr sz="1400"/>
          </a:p>
          <a:p>
            <a:pPr marL="457200" lvl="0" indent="-317500" algn="l" rtl="0">
              <a:spcBef>
                <a:spcPts val="1600"/>
              </a:spcBef>
              <a:spcAft>
                <a:spcPts val="0"/>
              </a:spcAft>
              <a:buSzPts val="1400"/>
              <a:buAutoNum type="arabicParenR"/>
            </a:pPr>
            <a:r>
              <a:rPr lang="en" sz="1400"/>
              <a:t>Write out the expression as you would normally do so if it were inside define.</a:t>
            </a:r>
            <a:endParaRPr sz="1400"/>
          </a:p>
          <a:p>
            <a:pPr marL="457200" lvl="0" indent="-317500" algn="l" rtl="0">
              <a:spcBef>
                <a:spcPts val="0"/>
              </a:spcBef>
              <a:spcAft>
                <a:spcPts val="0"/>
              </a:spcAft>
              <a:buSzPts val="1400"/>
              <a:buAutoNum type="arabicParenR"/>
            </a:pPr>
            <a:r>
              <a:rPr lang="en" sz="1400"/>
              <a:t>Put the necessary quotes/lists …</a:t>
            </a:r>
            <a:endParaRPr sz="1400"/>
          </a:p>
          <a:p>
            <a:pPr marL="914400" lvl="1" indent="-317500" algn="l" rtl="0">
              <a:spcBef>
                <a:spcPts val="0"/>
              </a:spcBef>
              <a:spcAft>
                <a:spcPts val="0"/>
              </a:spcAft>
              <a:buSzPts val="1400"/>
              <a:buAutoNum type="alphaLcParenR"/>
            </a:pPr>
            <a:r>
              <a:rPr lang="en" sz="1400"/>
              <a:t>Do not quote things that you want to </a:t>
            </a:r>
            <a:r>
              <a:rPr lang="en" sz="1400" i="1"/>
              <a:t>look up</a:t>
            </a:r>
            <a:r>
              <a:rPr lang="en" sz="1400"/>
              <a:t> in that frame</a:t>
            </a:r>
            <a:endParaRPr sz="1400"/>
          </a:p>
          <a:p>
            <a:pPr marL="914400" lvl="1" indent="-317500" algn="l" rtl="0">
              <a:spcBef>
                <a:spcPts val="0"/>
              </a:spcBef>
              <a:spcAft>
                <a:spcPts val="0"/>
              </a:spcAft>
              <a:buSzPts val="1400"/>
              <a:buAutoNum type="alphaLcParenR"/>
            </a:pPr>
            <a:r>
              <a:rPr lang="en" sz="1400"/>
              <a:t>Do a hard eval(...) on expressions you might want to evaluate right there!</a:t>
            </a:r>
            <a:endParaRPr sz="1400"/>
          </a:p>
          <a:p>
            <a:pPr marL="914400" lvl="1" indent="-317500" algn="l" rtl="0">
              <a:spcBef>
                <a:spcPts val="0"/>
              </a:spcBef>
              <a:spcAft>
                <a:spcPts val="0"/>
              </a:spcAft>
              <a:buSzPts val="1400"/>
              <a:buAutoNum type="alphaLcParenR"/>
            </a:pPr>
            <a:r>
              <a:rPr lang="en" sz="1400"/>
              <a:t>Quote things that you want to evaluate only when the macro is actually called</a:t>
            </a:r>
            <a:endParaRPr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8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Construct a Macro that works like an if!</a:t>
            </a:r>
            <a:endParaRPr/>
          </a:p>
        </p:txBody>
      </p:sp>
      <p:sp>
        <p:nvSpPr>
          <p:cNvPr id="1422" name="Google Shape;1422;p18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Roboto"/>
              <a:buAutoNum type="arabicPeriod"/>
            </a:pPr>
            <a:r>
              <a:rPr lang="en" sz="2400" b="1">
                <a:solidFill>
                  <a:schemeClr val="dk1"/>
                </a:solidFill>
              </a:rPr>
              <a:t>Write out the expression as you would normally do so if it were inside define.</a:t>
            </a:r>
            <a:endParaRPr sz="2400">
              <a:latin typeface="Lato"/>
              <a:ea typeface="Lato"/>
              <a:cs typeface="Lato"/>
              <a:sym typeface="Lato"/>
            </a:endParaRPr>
          </a:p>
          <a:p>
            <a:pPr marL="0" lvl="0" indent="0" algn="l" rtl="0">
              <a:lnSpc>
                <a:spcPct val="150000"/>
              </a:lnSpc>
              <a:spcBef>
                <a:spcPts val="1600"/>
              </a:spcBef>
              <a:spcAft>
                <a:spcPts val="0"/>
              </a:spcAft>
              <a:buNone/>
            </a:pPr>
            <a:r>
              <a:rPr lang="en" sz="1800">
                <a:solidFill>
                  <a:schemeClr val="dk1"/>
                </a:solidFill>
                <a:latin typeface="Courier New"/>
                <a:ea typeface="Courier New"/>
                <a:cs typeface="Courier New"/>
                <a:sym typeface="Courier New"/>
              </a:rPr>
              <a:t>(</a:t>
            </a:r>
            <a:r>
              <a:rPr lang="en" sz="1800">
                <a:solidFill>
                  <a:srgbClr val="0000FF"/>
                </a:solidFill>
                <a:latin typeface="Courier New"/>
                <a:ea typeface="Courier New"/>
                <a:cs typeface="Courier New"/>
                <a:sym typeface="Courier New"/>
              </a:rPr>
              <a:t>define-macro</a:t>
            </a:r>
            <a:r>
              <a:rPr lang="en" sz="1800">
                <a:solidFill>
                  <a:schemeClr val="dk1"/>
                </a:solidFill>
                <a:latin typeface="Courier New"/>
                <a:ea typeface="Courier New"/>
                <a:cs typeface="Courier New"/>
                <a:sym typeface="Courier New"/>
              </a:rPr>
              <a:t> (if-macro cond1 expr1 </a:t>
            </a:r>
            <a:r>
              <a:rPr lang="en" sz="1800">
                <a:solidFill>
                  <a:srgbClr val="0000FF"/>
                </a:solidFill>
                <a:latin typeface="Courier New"/>
                <a:ea typeface="Courier New"/>
                <a:cs typeface="Courier New"/>
                <a:sym typeface="Courier New"/>
              </a:rPr>
              <a:t>else</a:t>
            </a:r>
            <a:r>
              <a:rPr lang="en" sz="1800">
                <a:solidFill>
                  <a:schemeClr val="dk1"/>
                </a:solidFill>
                <a:latin typeface="Courier New"/>
                <a:ea typeface="Courier New"/>
                <a:cs typeface="Courier New"/>
                <a:sym typeface="Courier New"/>
              </a:rPr>
              <a:t> expr2)</a:t>
            </a:r>
            <a:endParaRPr sz="18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dk1"/>
                </a:solidFill>
                <a:latin typeface="Courier New"/>
                <a:ea typeface="Courier New"/>
                <a:cs typeface="Courier New"/>
                <a:sym typeface="Courier New"/>
              </a:rPr>
              <a:t>    </a:t>
            </a:r>
            <a:r>
              <a:rPr lang="en" sz="1800" b="1">
                <a:solidFill>
                  <a:schemeClr val="dk1"/>
                </a:solidFill>
                <a:latin typeface="Courier New"/>
                <a:ea typeface="Courier New"/>
                <a:cs typeface="Courier New"/>
                <a:sym typeface="Courier New"/>
              </a:rPr>
              <a:t>(</a:t>
            </a:r>
            <a:r>
              <a:rPr lang="en" sz="1800" b="1">
                <a:solidFill>
                  <a:srgbClr val="0000FF"/>
                </a:solidFill>
                <a:latin typeface="Courier New"/>
                <a:ea typeface="Courier New"/>
                <a:cs typeface="Courier New"/>
                <a:sym typeface="Courier New"/>
              </a:rPr>
              <a:t>if</a:t>
            </a:r>
            <a:r>
              <a:rPr lang="en" sz="1800" b="1">
                <a:solidFill>
                  <a:schemeClr val="dk1"/>
                </a:solidFill>
                <a:latin typeface="Courier New"/>
                <a:ea typeface="Courier New"/>
                <a:cs typeface="Courier New"/>
                <a:sym typeface="Courier New"/>
              </a:rPr>
              <a:t> cond1 expr1 expr2)</a:t>
            </a:r>
            <a:endParaRPr sz="1800" b="1">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dk1"/>
                </a:solidFill>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spcBef>
                <a:spcPts val="0"/>
              </a:spcBef>
              <a:spcAft>
                <a:spcPts val="0"/>
              </a:spcAft>
              <a:buNone/>
            </a:pPr>
            <a:endParaRPr sz="1400" b="1">
              <a:latin typeface="Courier New"/>
              <a:ea typeface="Courier New"/>
              <a:cs typeface="Courier New"/>
              <a:sym typeface="Courier New"/>
            </a:endParaRPr>
          </a:p>
          <a:p>
            <a:pPr marL="0" lvl="0" indent="0" algn="l" rtl="0">
              <a:spcBef>
                <a:spcPts val="1600"/>
              </a:spcBef>
              <a:spcAft>
                <a:spcPts val="0"/>
              </a:spcAft>
              <a:buNone/>
            </a:pPr>
            <a:endParaRPr sz="2400">
              <a:latin typeface="Lato"/>
              <a:ea typeface="Lato"/>
              <a:cs typeface="Lato"/>
              <a:sym typeface="Lato"/>
            </a:endParaRPr>
          </a:p>
          <a:p>
            <a:pPr marL="0" lvl="0" indent="0" algn="l" rtl="0">
              <a:spcBef>
                <a:spcPts val="1600"/>
              </a:spcBef>
              <a:spcAft>
                <a:spcPts val="1600"/>
              </a:spcAft>
              <a:buNone/>
            </a:pPr>
            <a:endParaRPr/>
          </a:p>
        </p:txBody>
      </p:sp>
      <p:sp>
        <p:nvSpPr>
          <p:cNvPr id="1423" name="Google Shape;1423;p184"/>
          <p:cNvSpPr txBox="1">
            <a:spLocks noGrp="1"/>
          </p:cNvSpPr>
          <p:nvPr>
            <p:ph type="body" idx="1"/>
          </p:nvPr>
        </p:nvSpPr>
        <p:spPr>
          <a:xfrm>
            <a:off x="1866750" y="5098325"/>
            <a:ext cx="7277100" cy="1759800"/>
          </a:xfrm>
          <a:prstGeom prst="rect">
            <a:avLst/>
          </a:prstGeom>
          <a:solidFill>
            <a:srgbClr val="00B6FF">
              <a:alpha val="2179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400"/>
              <a:t>Tips!</a:t>
            </a:r>
            <a:endParaRPr sz="1400"/>
          </a:p>
          <a:p>
            <a:pPr marL="457200" lvl="0" indent="-317500" algn="l" rtl="0">
              <a:spcBef>
                <a:spcPts val="1600"/>
              </a:spcBef>
              <a:spcAft>
                <a:spcPts val="0"/>
              </a:spcAft>
              <a:buSzPts val="1400"/>
              <a:buAutoNum type="arabicParenR"/>
            </a:pPr>
            <a:r>
              <a:rPr lang="en" sz="1400" b="1"/>
              <a:t>Write out the expression as you would normally do so if it were inside define.</a:t>
            </a:r>
            <a:endParaRPr sz="1400" b="1"/>
          </a:p>
          <a:p>
            <a:pPr marL="457200" lvl="0" indent="-317500" algn="l" rtl="0">
              <a:spcBef>
                <a:spcPts val="0"/>
              </a:spcBef>
              <a:spcAft>
                <a:spcPts val="0"/>
              </a:spcAft>
              <a:buSzPts val="1400"/>
              <a:buAutoNum type="arabicParenR"/>
            </a:pPr>
            <a:r>
              <a:rPr lang="en" sz="1400"/>
              <a:t>Put the necessary quotes/lists …</a:t>
            </a:r>
            <a:endParaRPr sz="1400"/>
          </a:p>
          <a:p>
            <a:pPr marL="914400" lvl="1" indent="-317500" algn="l" rtl="0">
              <a:spcBef>
                <a:spcPts val="0"/>
              </a:spcBef>
              <a:spcAft>
                <a:spcPts val="0"/>
              </a:spcAft>
              <a:buSzPts val="1400"/>
              <a:buAutoNum type="alphaLcParenR"/>
            </a:pPr>
            <a:r>
              <a:rPr lang="en" sz="1400"/>
              <a:t>Do not quote things that you want to </a:t>
            </a:r>
            <a:r>
              <a:rPr lang="en" sz="1400" i="1"/>
              <a:t>look up</a:t>
            </a:r>
            <a:r>
              <a:rPr lang="en" sz="1400"/>
              <a:t> in that frame</a:t>
            </a:r>
            <a:endParaRPr sz="1400"/>
          </a:p>
          <a:p>
            <a:pPr marL="914400" lvl="1" indent="-317500" algn="l" rtl="0">
              <a:spcBef>
                <a:spcPts val="0"/>
              </a:spcBef>
              <a:spcAft>
                <a:spcPts val="0"/>
              </a:spcAft>
              <a:buSzPts val="1400"/>
              <a:buAutoNum type="alphaLcParenR"/>
            </a:pPr>
            <a:r>
              <a:rPr lang="en" sz="1400"/>
              <a:t>Do a hard eval(...) on expressions you might want to evaluate right there!</a:t>
            </a:r>
            <a:endParaRPr sz="1400"/>
          </a:p>
          <a:p>
            <a:pPr marL="914400" lvl="1" indent="-317500" algn="l" rtl="0">
              <a:spcBef>
                <a:spcPts val="0"/>
              </a:spcBef>
              <a:spcAft>
                <a:spcPts val="0"/>
              </a:spcAft>
              <a:buSzPts val="1400"/>
              <a:buAutoNum type="alphaLcParenR"/>
            </a:pPr>
            <a:r>
              <a:rPr lang="en" sz="1400"/>
              <a:t>Quote things that you want to evaluate only when the macro is actually called</a:t>
            </a:r>
            <a:endParaRPr sz="1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8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Construct a Macro that works like an if!</a:t>
            </a:r>
            <a:endParaRPr/>
          </a:p>
        </p:txBody>
      </p:sp>
      <p:sp>
        <p:nvSpPr>
          <p:cNvPr id="1429" name="Google Shape;1429;p18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rPr>
              <a:t>2.   Put the necessary quotes …</a:t>
            </a:r>
            <a:endParaRPr sz="2400" b="1" dirty="0">
              <a:solidFill>
                <a:schemeClr val="dk1"/>
              </a:solidFill>
            </a:endParaRPr>
          </a:p>
          <a:p>
            <a:pPr marL="0" lvl="0" indent="0" algn="l" rtl="0">
              <a:spcBef>
                <a:spcPts val="1600"/>
              </a:spcBef>
              <a:spcAft>
                <a:spcPts val="0"/>
              </a:spcAft>
              <a:buNone/>
            </a:pPr>
            <a:endParaRPr sz="1800" b="1" dirty="0">
              <a:solidFill>
                <a:schemeClr val="dk1"/>
              </a:solidFill>
            </a:endParaRPr>
          </a:p>
          <a:p>
            <a:pPr marL="0" lvl="0" indent="0" algn="l" rtl="0">
              <a:lnSpc>
                <a:spcPct val="150000"/>
              </a:lnSpc>
              <a:spcBef>
                <a:spcPts val="1600"/>
              </a:spcBef>
              <a:spcAft>
                <a:spcPts val="0"/>
              </a:spcAft>
              <a:buNone/>
            </a:pPr>
            <a:r>
              <a:rPr lang="en" sz="1800" dirty="0">
                <a:solidFill>
                  <a:schemeClr val="dk1"/>
                </a:solidFill>
                <a:latin typeface="Courier New"/>
                <a:ea typeface="Courier New"/>
                <a:cs typeface="Courier New"/>
                <a:sym typeface="Courier New"/>
              </a:rPr>
              <a:t>(</a:t>
            </a:r>
            <a:r>
              <a:rPr lang="en" sz="1800" dirty="0">
                <a:solidFill>
                  <a:srgbClr val="0000FF"/>
                </a:solidFill>
                <a:latin typeface="Courier New"/>
                <a:ea typeface="Courier New"/>
                <a:cs typeface="Courier New"/>
                <a:sym typeface="Courier New"/>
              </a:rPr>
              <a:t>define-macro</a:t>
            </a:r>
            <a:r>
              <a:rPr lang="en" sz="1800" dirty="0">
                <a:solidFill>
                  <a:schemeClr val="dk1"/>
                </a:solidFill>
                <a:latin typeface="Courier New"/>
                <a:ea typeface="Courier New"/>
                <a:cs typeface="Courier New"/>
                <a:sym typeface="Courier New"/>
              </a:rPr>
              <a:t> (if-macro cond1 expr1 </a:t>
            </a:r>
            <a:r>
              <a:rPr lang="en" sz="1800" dirty="0">
                <a:solidFill>
                  <a:srgbClr val="0000FF"/>
                </a:solidFill>
                <a:latin typeface="Courier New"/>
                <a:ea typeface="Courier New"/>
                <a:cs typeface="Courier New"/>
                <a:sym typeface="Courier New"/>
              </a:rPr>
              <a:t>else</a:t>
            </a:r>
            <a:r>
              <a:rPr lang="en" sz="1800" dirty="0">
                <a:solidFill>
                  <a:schemeClr val="dk1"/>
                </a:solidFill>
                <a:latin typeface="Courier New"/>
                <a:ea typeface="Courier New"/>
                <a:cs typeface="Courier New"/>
                <a:sym typeface="Courier New"/>
              </a:rPr>
              <a:t> expr2)</a:t>
            </a:r>
            <a:endParaRPr sz="1800"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dirty="0">
                <a:solidFill>
                  <a:schemeClr val="dk1"/>
                </a:solidFill>
                <a:latin typeface="Courier New"/>
                <a:ea typeface="Courier New"/>
                <a:cs typeface="Courier New"/>
                <a:sym typeface="Courier New"/>
              </a:rPr>
              <a:t>    </a:t>
            </a:r>
            <a:r>
              <a:rPr lang="en" sz="1800" b="1" dirty="0">
                <a:solidFill>
                  <a:schemeClr val="dk1"/>
                </a:solidFill>
                <a:latin typeface="Courier New"/>
                <a:ea typeface="Courier New"/>
                <a:cs typeface="Courier New"/>
                <a:sym typeface="Courier New"/>
              </a:rPr>
              <a:t>`(</a:t>
            </a:r>
            <a:r>
              <a:rPr lang="en" sz="1800" b="1" dirty="0">
                <a:solidFill>
                  <a:srgbClr val="0000FF"/>
                </a:solidFill>
                <a:latin typeface="Courier New"/>
                <a:ea typeface="Courier New"/>
                <a:cs typeface="Courier New"/>
                <a:sym typeface="Courier New"/>
              </a:rPr>
              <a:t>if</a:t>
            </a:r>
            <a:r>
              <a:rPr lang="en" sz="1800" b="1" dirty="0">
                <a:solidFill>
                  <a:schemeClr val="dk1"/>
                </a:solidFill>
                <a:latin typeface="Courier New"/>
                <a:ea typeface="Courier New"/>
                <a:cs typeface="Courier New"/>
                <a:sym typeface="Courier New"/>
              </a:rPr>
              <a:t> ,cond1 ,expr1 ,expr2)</a:t>
            </a:r>
            <a:endParaRPr sz="1800" b="1" dirty="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dirty="0">
                <a:solidFill>
                  <a:schemeClr val="dk1"/>
                </a:solidFill>
                <a:latin typeface="Courier New"/>
                <a:ea typeface="Courier New"/>
                <a:cs typeface="Courier New"/>
                <a:sym typeface="Courier New"/>
              </a:rPr>
              <a:t>)</a:t>
            </a:r>
            <a:endParaRPr sz="1400" dirty="0">
              <a:latin typeface="Courier New"/>
              <a:ea typeface="Courier New"/>
              <a:cs typeface="Courier New"/>
              <a:sym typeface="Courier New"/>
            </a:endParaRPr>
          </a:p>
          <a:p>
            <a:pPr marL="0" lvl="0" indent="0" algn="l" rtl="0">
              <a:spcBef>
                <a:spcPts val="0"/>
              </a:spcBef>
              <a:spcAft>
                <a:spcPts val="0"/>
              </a:spcAft>
              <a:buNone/>
            </a:pPr>
            <a:endParaRPr sz="1400" b="1" dirty="0">
              <a:latin typeface="Courier New"/>
              <a:ea typeface="Courier New"/>
              <a:cs typeface="Courier New"/>
              <a:sym typeface="Courier New"/>
            </a:endParaRPr>
          </a:p>
          <a:p>
            <a:pPr marL="0" lvl="0" indent="0" algn="l" rtl="0">
              <a:spcBef>
                <a:spcPts val="1600"/>
              </a:spcBef>
              <a:spcAft>
                <a:spcPts val="0"/>
              </a:spcAft>
              <a:buNone/>
            </a:pPr>
            <a:endParaRPr sz="2400" dirty="0">
              <a:latin typeface="Lato"/>
              <a:ea typeface="Lato"/>
              <a:cs typeface="Lato"/>
              <a:sym typeface="Lato"/>
            </a:endParaRPr>
          </a:p>
          <a:p>
            <a:pPr marL="0" lvl="0" indent="0" algn="l" rtl="0">
              <a:spcBef>
                <a:spcPts val="1600"/>
              </a:spcBef>
              <a:spcAft>
                <a:spcPts val="1600"/>
              </a:spcAft>
              <a:buNone/>
            </a:pPr>
            <a:endParaRPr dirty="0"/>
          </a:p>
        </p:txBody>
      </p:sp>
      <p:sp>
        <p:nvSpPr>
          <p:cNvPr id="1430" name="Google Shape;1430;p185"/>
          <p:cNvSpPr txBox="1">
            <a:spLocks noGrp="1"/>
          </p:cNvSpPr>
          <p:nvPr>
            <p:ph type="body" idx="1"/>
          </p:nvPr>
        </p:nvSpPr>
        <p:spPr>
          <a:xfrm>
            <a:off x="1866750" y="5098325"/>
            <a:ext cx="7277100" cy="1759800"/>
          </a:xfrm>
          <a:prstGeom prst="rect">
            <a:avLst/>
          </a:prstGeom>
          <a:solidFill>
            <a:srgbClr val="00B6FF">
              <a:alpha val="2179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400"/>
              <a:t>Tips!</a:t>
            </a:r>
            <a:endParaRPr sz="1400"/>
          </a:p>
          <a:p>
            <a:pPr marL="457200" lvl="0" indent="-317500" algn="l" rtl="0">
              <a:spcBef>
                <a:spcPts val="1600"/>
              </a:spcBef>
              <a:spcAft>
                <a:spcPts val="0"/>
              </a:spcAft>
              <a:buSzPts val="1400"/>
              <a:buAutoNum type="arabicParenR"/>
            </a:pPr>
            <a:r>
              <a:rPr lang="en" sz="1400"/>
              <a:t>Write out the expression as you would normally do so if it were inside define.</a:t>
            </a:r>
            <a:endParaRPr sz="1400"/>
          </a:p>
          <a:p>
            <a:pPr marL="457200" lvl="0" indent="-317500" algn="l" rtl="0">
              <a:spcBef>
                <a:spcPts val="0"/>
              </a:spcBef>
              <a:spcAft>
                <a:spcPts val="0"/>
              </a:spcAft>
              <a:buSzPts val="1400"/>
              <a:buAutoNum type="arabicParenR"/>
            </a:pPr>
            <a:r>
              <a:rPr lang="en" sz="1400" b="1"/>
              <a:t>Put the necessary quotes/lists …</a:t>
            </a:r>
            <a:endParaRPr sz="1400" b="1"/>
          </a:p>
          <a:p>
            <a:pPr marL="914400" lvl="1" indent="-317500" algn="l" rtl="0">
              <a:spcBef>
                <a:spcPts val="0"/>
              </a:spcBef>
              <a:spcAft>
                <a:spcPts val="0"/>
              </a:spcAft>
              <a:buSzPts val="1400"/>
              <a:buAutoNum type="alphaLcParenR"/>
            </a:pPr>
            <a:r>
              <a:rPr lang="en" sz="1400"/>
              <a:t>Do not quote things that you want to </a:t>
            </a:r>
            <a:r>
              <a:rPr lang="en" sz="1400" i="1"/>
              <a:t>look up</a:t>
            </a:r>
            <a:r>
              <a:rPr lang="en" sz="1400"/>
              <a:t> in that frame</a:t>
            </a:r>
            <a:endParaRPr sz="1400"/>
          </a:p>
          <a:p>
            <a:pPr marL="914400" lvl="1" indent="-317500" algn="l" rtl="0">
              <a:spcBef>
                <a:spcPts val="0"/>
              </a:spcBef>
              <a:spcAft>
                <a:spcPts val="0"/>
              </a:spcAft>
              <a:buSzPts val="1400"/>
              <a:buAutoNum type="alphaLcParenR"/>
            </a:pPr>
            <a:r>
              <a:rPr lang="en" sz="1400"/>
              <a:t>Do a hard eval(...) on expressions you might want to evaluate right there!</a:t>
            </a:r>
            <a:endParaRPr sz="1400"/>
          </a:p>
          <a:p>
            <a:pPr marL="914400" lvl="1" indent="-317500" algn="l" rtl="0">
              <a:spcBef>
                <a:spcPts val="0"/>
              </a:spcBef>
              <a:spcAft>
                <a:spcPts val="0"/>
              </a:spcAft>
              <a:buSzPts val="1400"/>
              <a:buAutoNum type="alphaLcParenR"/>
            </a:pPr>
            <a:r>
              <a:rPr lang="en" sz="1400"/>
              <a:t>Quote things that you want to evaluate only when the macro is actually called</a:t>
            </a:r>
            <a:endParaRPr sz="1400"/>
          </a:p>
        </p:txBody>
      </p:sp>
      <p:sp>
        <p:nvSpPr>
          <p:cNvPr id="1431" name="Google Shape;1431;p185"/>
          <p:cNvSpPr/>
          <p:nvPr/>
        </p:nvSpPr>
        <p:spPr>
          <a:xfrm>
            <a:off x="2603050" y="4033625"/>
            <a:ext cx="548100" cy="38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OR</a:t>
            </a:r>
            <a:endParaRPr/>
          </a:p>
        </p:txBody>
      </p:sp>
      <p:sp>
        <p:nvSpPr>
          <p:cNvPr id="1432" name="Google Shape;1432;p185"/>
          <p:cNvSpPr txBox="1"/>
          <p:nvPr/>
        </p:nvSpPr>
        <p:spPr>
          <a:xfrm>
            <a:off x="2448925" y="4362250"/>
            <a:ext cx="5345700" cy="57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Courier New"/>
                <a:ea typeface="Courier New"/>
                <a:cs typeface="Courier New"/>
                <a:sym typeface="Courier New"/>
              </a:rPr>
              <a:t>(</a:t>
            </a:r>
            <a:r>
              <a:rPr lang="en" sz="1800" b="1">
                <a:solidFill>
                  <a:srgbClr val="0000FF"/>
                </a:solidFill>
                <a:latin typeface="Courier New"/>
                <a:ea typeface="Courier New"/>
                <a:cs typeface="Courier New"/>
                <a:sym typeface="Courier New"/>
              </a:rPr>
              <a:t>list</a:t>
            </a:r>
            <a:r>
              <a:rPr lang="en" sz="1800" b="1">
                <a:solidFill>
                  <a:schemeClr val="dk1"/>
                </a:solidFill>
                <a:latin typeface="Courier New"/>
                <a:ea typeface="Courier New"/>
                <a:cs typeface="Courier New"/>
                <a:sym typeface="Courier New"/>
              </a:rPr>
              <a:t> ‘</a:t>
            </a:r>
            <a:r>
              <a:rPr lang="en" sz="1800" b="1">
                <a:solidFill>
                  <a:srgbClr val="0000FF"/>
                </a:solidFill>
                <a:latin typeface="Courier New"/>
                <a:ea typeface="Courier New"/>
                <a:cs typeface="Courier New"/>
                <a:sym typeface="Courier New"/>
              </a:rPr>
              <a:t>if</a:t>
            </a:r>
            <a:r>
              <a:rPr lang="en" sz="1800" b="1">
                <a:solidFill>
                  <a:schemeClr val="dk1"/>
                </a:solidFill>
                <a:latin typeface="Courier New"/>
                <a:ea typeface="Courier New"/>
                <a:cs typeface="Courier New"/>
                <a:sym typeface="Courier New"/>
              </a:rPr>
              <a:t> cond1 expr1 expr2)</a:t>
            </a:r>
            <a:endParaRPr sz="1800" b="1">
              <a:solidFill>
                <a:schemeClr val="dk1"/>
              </a:solidFill>
              <a:latin typeface="Courier New"/>
              <a:ea typeface="Courier New"/>
              <a:cs typeface="Courier New"/>
              <a:sym typeface="Courier New"/>
            </a:endParaRPr>
          </a:p>
        </p:txBody>
      </p:sp>
      <p:cxnSp>
        <p:nvCxnSpPr>
          <p:cNvPr id="1433" name="Google Shape;1433;p185"/>
          <p:cNvCxnSpPr/>
          <p:nvPr/>
        </p:nvCxnSpPr>
        <p:spPr>
          <a:xfrm rot="10800000">
            <a:off x="2705850" y="3537200"/>
            <a:ext cx="145500" cy="325200"/>
          </a:xfrm>
          <a:prstGeom prst="straightConnector1">
            <a:avLst/>
          </a:prstGeom>
          <a:noFill/>
          <a:ln w="9525" cap="flat" cmpd="sng">
            <a:solidFill>
              <a:schemeClr val="dk2"/>
            </a:solidFill>
            <a:prstDash val="solid"/>
            <a:round/>
            <a:headEnd type="none" w="med" len="med"/>
            <a:tailEnd type="triangle" w="med" len="med"/>
          </a:ln>
        </p:spPr>
      </p:cxnSp>
      <p:sp>
        <p:nvSpPr>
          <p:cNvPr id="1434" name="Google Shape;1434;p185"/>
          <p:cNvSpPr txBox="1"/>
          <p:nvPr/>
        </p:nvSpPr>
        <p:spPr>
          <a:xfrm>
            <a:off x="6875375" y="4616050"/>
            <a:ext cx="47175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There are more solutions!</a:t>
            </a:r>
            <a:endParaRPr>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8"/>
        <p:cNvGrpSpPr/>
        <p:nvPr/>
      </p:nvGrpSpPr>
      <p:grpSpPr>
        <a:xfrm>
          <a:off x="0" y="0"/>
          <a:ext cx="0" cy="0"/>
          <a:chOff x="0" y="0"/>
          <a:chExt cx="0" cy="0"/>
        </a:xfrm>
      </p:grpSpPr>
      <p:sp>
        <p:nvSpPr>
          <p:cNvPr id="1439" name="Google Shape;1439;p186"/>
          <p:cNvSpPr txBox="1">
            <a:spLocks noGrp="1"/>
          </p:cNvSpPr>
          <p:nvPr>
            <p:ph type="body" idx="4294967295"/>
          </p:nvPr>
        </p:nvSpPr>
        <p:spPr>
          <a:xfrm>
            <a:off x="152400" y="908975"/>
            <a:ext cx="4578900" cy="45552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2400" b="1">
                <a:solidFill>
                  <a:schemeClr val="dk1"/>
                </a:solidFill>
                <a:latin typeface="Montserrat"/>
                <a:ea typeface="Montserrat"/>
                <a:cs typeface="Montserrat"/>
                <a:sym typeface="Montserrat"/>
              </a:rPr>
              <a:t>3.   TEST YOUR CODE …</a:t>
            </a:r>
            <a:endParaRPr sz="2400" b="1">
              <a:solidFill>
                <a:schemeClr val="dk1"/>
              </a:solidFill>
              <a:latin typeface="Montserrat"/>
              <a:ea typeface="Montserrat"/>
              <a:cs typeface="Montserrat"/>
              <a:sym typeface="Montserrat"/>
            </a:endParaRPr>
          </a:p>
          <a:p>
            <a:pPr marL="0" lvl="0" indent="0" algn="l" rtl="0">
              <a:spcBef>
                <a:spcPts val="1000"/>
              </a:spcBef>
              <a:spcAft>
                <a:spcPts val="0"/>
              </a:spcAft>
              <a:buNone/>
            </a:pPr>
            <a:endParaRPr sz="1400" b="1">
              <a:solidFill>
                <a:schemeClr val="dk1"/>
              </a:solidFill>
            </a:endParaRPr>
          </a:p>
          <a:p>
            <a:pPr marL="0" lvl="0" indent="0" algn="l" rtl="0">
              <a:lnSpc>
                <a:spcPct val="150000"/>
              </a:lnSpc>
              <a:spcBef>
                <a:spcPts val="1000"/>
              </a:spcBef>
              <a:spcAft>
                <a:spcPts val="0"/>
              </a:spcAft>
              <a:buNone/>
            </a:pPr>
            <a:r>
              <a:rPr lang="en" sz="1600" b="1">
                <a:solidFill>
                  <a:schemeClr val="dk1"/>
                </a:solidFill>
                <a:latin typeface="Courier New"/>
                <a:ea typeface="Courier New"/>
                <a:cs typeface="Courier New"/>
                <a:sym typeface="Courier New"/>
              </a:rPr>
              <a:t>(</a:t>
            </a:r>
            <a:r>
              <a:rPr lang="en" sz="1600" b="1">
                <a:solidFill>
                  <a:srgbClr val="0000FF"/>
                </a:solidFill>
                <a:latin typeface="Courier New"/>
                <a:ea typeface="Courier New"/>
                <a:cs typeface="Courier New"/>
                <a:sym typeface="Courier New"/>
              </a:rPr>
              <a:t>define-macro</a:t>
            </a:r>
            <a:r>
              <a:rPr lang="en" sz="1600" b="1">
                <a:solidFill>
                  <a:schemeClr val="dk1"/>
                </a:solidFill>
                <a:latin typeface="Courier New"/>
                <a:ea typeface="Courier New"/>
                <a:cs typeface="Courier New"/>
                <a:sym typeface="Courier New"/>
              </a:rPr>
              <a:t> (if-macro cond1 expr1 </a:t>
            </a:r>
            <a:endParaRPr sz="1600" b="1">
              <a:solidFill>
                <a:schemeClr val="dk1"/>
              </a:solidFill>
              <a:latin typeface="Courier New"/>
              <a:ea typeface="Courier New"/>
              <a:cs typeface="Courier New"/>
              <a:sym typeface="Courier New"/>
            </a:endParaRPr>
          </a:p>
          <a:p>
            <a:pPr marL="2286000" lvl="0" indent="457200" algn="l" rtl="0">
              <a:lnSpc>
                <a:spcPct val="150000"/>
              </a:lnSpc>
              <a:spcBef>
                <a:spcPts val="600"/>
              </a:spcBef>
              <a:spcAft>
                <a:spcPts val="0"/>
              </a:spcAft>
              <a:buNone/>
            </a:pPr>
            <a:r>
              <a:rPr lang="en" sz="1600" b="1">
                <a:solidFill>
                  <a:srgbClr val="0000FF"/>
                </a:solidFill>
                <a:latin typeface="Courier New"/>
                <a:ea typeface="Courier New"/>
                <a:cs typeface="Courier New"/>
                <a:sym typeface="Courier New"/>
              </a:rPr>
              <a:t>else</a:t>
            </a:r>
            <a:r>
              <a:rPr lang="en" sz="1600" b="1">
                <a:solidFill>
                  <a:schemeClr val="dk1"/>
                </a:solidFill>
                <a:latin typeface="Courier New"/>
                <a:ea typeface="Courier New"/>
                <a:cs typeface="Courier New"/>
                <a:sym typeface="Courier New"/>
              </a:rPr>
              <a:t> expr2)</a:t>
            </a:r>
            <a:endParaRPr sz="1600" b="1">
              <a:solidFill>
                <a:schemeClr val="dk1"/>
              </a:solidFill>
              <a:latin typeface="Courier New"/>
              <a:ea typeface="Courier New"/>
              <a:cs typeface="Courier New"/>
              <a:sym typeface="Courier New"/>
            </a:endParaRPr>
          </a:p>
          <a:p>
            <a:pPr marL="0" lvl="0" indent="0" algn="l" rtl="0">
              <a:lnSpc>
                <a:spcPct val="150000"/>
              </a:lnSpc>
              <a:spcBef>
                <a:spcPts val="600"/>
              </a:spcBef>
              <a:spcAft>
                <a:spcPts val="0"/>
              </a:spcAft>
              <a:buNone/>
            </a:pPr>
            <a:r>
              <a:rPr lang="en" sz="1600" b="1">
                <a:solidFill>
                  <a:schemeClr val="dk1"/>
                </a:solidFill>
                <a:latin typeface="Courier New"/>
                <a:ea typeface="Courier New"/>
                <a:cs typeface="Courier New"/>
                <a:sym typeface="Courier New"/>
              </a:rPr>
              <a:t>    `(</a:t>
            </a:r>
            <a:r>
              <a:rPr lang="en" sz="1600" b="1">
                <a:solidFill>
                  <a:srgbClr val="0000FF"/>
                </a:solidFill>
                <a:latin typeface="Courier New"/>
                <a:ea typeface="Courier New"/>
                <a:cs typeface="Courier New"/>
                <a:sym typeface="Courier New"/>
              </a:rPr>
              <a:t>if</a:t>
            </a:r>
            <a:r>
              <a:rPr lang="en" sz="1600" b="1">
                <a:solidFill>
                  <a:schemeClr val="dk1"/>
                </a:solidFill>
                <a:latin typeface="Courier New"/>
                <a:ea typeface="Courier New"/>
                <a:cs typeface="Courier New"/>
                <a:sym typeface="Courier New"/>
              </a:rPr>
              <a:t> ,cond1 ,expr1 ,expr2)</a:t>
            </a:r>
            <a:endParaRPr sz="1600" b="1">
              <a:solidFill>
                <a:schemeClr val="dk1"/>
              </a:solidFill>
              <a:latin typeface="Courier New"/>
              <a:ea typeface="Courier New"/>
              <a:cs typeface="Courier New"/>
              <a:sym typeface="Courier New"/>
            </a:endParaRPr>
          </a:p>
          <a:p>
            <a:pPr marL="0" lvl="0" indent="0" algn="l" rtl="0">
              <a:lnSpc>
                <a:spcPct val="150000"/>
              </a:lnSpc>
              <a:spcBef>
                <a:spcPts val="600"/>
              </a:spcBef>
              <a:spcAft>
                <a:spcPts val="0"/>
              </a:spcAft>
              <a:buNone/>
            </a:pPr>
            <a:r>
              <a:rPr lang="en" sz="1600" b="1">
                <a:solidFill>
                  <a:schemeClr val="dk1"/>
                </a:solidFill>
                <a:latin typeface="Courier New"/>
                <a:ea typeface="Courier New"/>
                <a:cs typeface="Courier New"/>
                <a:sym typeface="Courier New"/>
              </a:rPr>
              <a:t>)</a:t>
            </a:r>
            <a:endParaRPr sz="1600" b="1">
              <a:solidFill>
                <a:schemeClr val="dk1"/>
              </a:solidFill>
              <a:latin typeface="Courier New"/>
              <a:ea typeface="Courier New"/>
              <a:cs typeface="Courier New"/>
              <a:sym typeface="Courier New"/>
            </a:endParaRPr>
          </a:p>
          <a:p>
            <a:pPr marL="0" lvl="0" indent="0" algn="l" rtl="0">
              <a:lnSpc>
                <a:spcPct val="150000"/>
              </a:lnSpc>
              <a:spcBef>
                <a:spcPts val="600"/>
              </a:spcBef>
              <a:spcAft>
                <a:spcPts val="0"/>
              </a:spcAft>
              <a:buNone/>
            </a:pPr>
            <a:endParaRPr sz="1400" b="1">
              <a:solidFill>
                <a:schemeClr val="dk1"/>
              </a:solidFill>
              <a:latin typeface="Courier New"/>
              <a:ea typeface="Courier New"/>
              <a:cs typeface="Courier New"/>
              <a:sym typeface="Courier New"/>
            </a:endParaRPr>
          </a:p>
          <a:p>
            <a:pPr marL="0" lvl="0" indent="0" algn="l" rtl="0">
              <a:spcBef>
                <a:spcPts val="600"/>
              </a:spcBef>
              <a:spcAft>
                <a:spcPts val="0"/>
              </a:spcAft>
              <a:buNone/>
            </a:pPr>
            <a:endParaRPr sz="1400" b="1">
              <a:latin typeface="Courier New"/>
              <a:ea typeface="Courier New"/>
              <a:cs typeface="Courier New"/>
              <a:sym typeface="Courier New"/>
            </a:endParaRPr>
          </a:p>
          <a:p>
            <a:pPr marL="0" lvl="0" indent="0" algn="l" rtl="0">
              <a:spcBef>
                <a:spcPts val="1000"/>
              </a:spcBef>
              <a:spcAft>
                <a:spcPts val="0"/>
              </a:spcAft>
              <a:buNone/>
            </a:pPr>
            <a:endParaRPr sz="2400">
              <a:latin typeface="Lato"/>
              <a:ea typeface="Lato"/>
              <a:cs typeface="Lato"/>
              <a:sym typeface="Lato"/>
            </a:endParaRPr>
          </a:p>
          <a:p>
            <a:pPr marL="0" lvl="0" indent="0" algn="l" rtl="0">
              <a:spcBef>
                <a:spcPts val="1000"/>
              </a:spcBef>
              <a:spcAft>
                <a:spcPts val="1000"/>
              </a:spcAft>
              <a:buNone/>
            </a:pPr>
            <a:endParaRPr/>
          </a:p>
        </p:txBody>
      </p:sp>
      <p:sp>
        <p:nvSpPr>
          <p:cNvPr id="1440" name="Google Shape;1440;p186"/>
          <p:cNvSpPr txBox="1"/>
          <p:nvPr/>
        </p:nvSpPr>
        <p:spPr>
          <a:xfrm>
            <a:off x="152400" y="3724400"/>
            <a:ext cx="5567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1"/>
                </a:solidFill>
                <a:latin typeface="Courier New"/>
                <a:ea typeface="Courier New"/>
                <a:cs typeface="Courier New"/>
                <a:sym typeface="Courier New"/>
              </a:rPr>
              <a:t>;;</a:t>
            </a:r>
            <a:r>
              <a:rPr lang="en" sz="1800" b="1">
                <a:solidFill>
                  <a:srgbClr val="09885A"/>
                </a:solidFill>
                <a:latin typeface="Courier New"/>
                <a:ea typeface="Courier New"/>
                <a:cs typeface="Courier New"/>
                <a:sym typeface="Courier New"/>
              </a:rPr>
              <a:t>scm&gt;</a:t>
            </a:r>
            <a:r>
              <a:rPr lang="en" sz="1800" b="1">
                <a:solidFill>
                  <a:schemeClr val="dk1"/>
                </a:solidFill>
                <a:latin typeface="Courier New"/>
                <a:ea typeface="Courier New"/>
                <a:cs typeface="Courier New"/>
                <a:sym typeface="Courier New"/>
              </a:rPr>
              <a:t>(if-macro (print </a:t>
            </a:r>
            <a:r>
              <a:rPr lang="en" sz="1800" b="1">
                <a:solidFill>
                  <a:srgbClr val="09885A"/>
                </a:solidFill>
                <a:latin typeface="Courier New"/>
                <a:ea typeface="Courier New"/>
                <a:cs typeface="Courier New"/>
                <a:sym typeface="Courier New"/>
              </a:rPr>
              <a:t>3</a:t>
            </a:r>
            <a:r>
              <a:rPr lang="en" sz="1800" b="1">
                <a:solidFill>
                  <a:schemeClr val="dk1"/>
                </a:solidFill>
                <a:latin typeface="Courier New"/>
                <a:ea typeface="Courier New"/>
                <a:cs typeface="Courier New"/>
                <a:sym typeface="Courier New"/>
              </a:rPr>
              <a:t>) </a:t>
            </a:r>
            <a:endParaRPr sz="1800" b="1">
              <a:solidFill>
                <a:schemeClr val="dk1"/>
              </a:solidFill>
              <a:latin typeface="Courier New"/>
              <a:ea typeface="Courier New"/>
              <a:cs typeface="Courier New"/>
              <a:sym typeface="Courier New"/>
            </a:endParaRPr>
          </a:p>
          <a:p>
            <a:pPr marL="0" lvl="0" indent="0" algn="l" rtl="0">
              <a:lnSpc>
                <a:spcPct val="115000"/>
              </a:lnSpc>
              <a:spcBef>
                <a:spcPts val="1600"/>
              </a:spcBef>
              <a:spcAft>
                <a:spcPts val="0"/>
              </a:spcAft>
              <a:buNone/>
            </a:pPr>
            <a:r>
              <a:rPr lang="en" sz="1800" b="1">
                <a:solidFill>
                  <a:schemeClr val="dk1"/>
                </a:solidFill>
                <a:latin typeface="Courier New"/>
                <a:ea typeface="Courier New"/>
                <a:cs typeface="Courier New"/>
                <a:sym typeface="Courier New"/>
              </a:rPr>
              <a:t>;;              (print 'ryan) </a:t>
            </a:r>
            <a:endParaRPr sz="1800" b="1">
              <a:solidFill>
                <a:schemeClr val="dk1"/>
              </a:solidFill>
              <a:latin typeface="Courier New"/>
              <a:ea typeface="Courier New"/>
              <a:cs typeface="Courier New"/>
              <a:sym typeface="Courier New"/>
            </a:endParaRPr>
          </a:p>
          <a:p>
            <a:pPr marL="0" lvl="0" indent="0" algn="l" rtl="0">
              <a:lnSpc>
                <a:spcPct val="115000"/>
              </a:lnSpc>
              <a:spcBef>
                <a:spcPts val="1600"/>
              </a:spcBef>
              <a:spcAft>
                <a:spcPts val="0"/>
              </a:spcAft>
              <a:buNone/>
            </a:pPr>
            <a:r>
              <a:rPr lang="en" sz="1800" b="1">
                <a:solidFill>
                  <a:schemeClr val="dk1"/>
                </a:solidFill>
                <a:latin typeface="Courier New"/>
                <a:ea typeface="Courier New"/>
                <a:cs typeface="Courier New"/>
                <a:sym typeface="Courier New"/>
              </a:rPr>
              <a:t>;;         </a:t>
            </a:r>
            <a:r>
              <a:rPr lang="en" sz="1800" b="1">
                <a:solidFill>
                  <a:srgbClr val="0000FF"/>
                </a:solidFill>
                <a:latin typeface="Courier New"/>
                <a:ea typeface="Courier New"/>
                <a:cs typeface="Courier New"/>
                <a:sym typeface="Courier New"/>
              </a:rPr>
              <a:t>     else</a:t>
            </a:r>
            <a:r>
              <a:rPr lang="en" sz="1800" b="1">
                <a:solidFill>
                  <a:schemeClr val="dk1"/>
                </a:solidFill>
                <a:latin typeface="Courier New"/>
                <a:ea typeface="Courier New"/>
                <a:cs typeface="Courier New"/>
                <a:sym typeface="Courier New"/>
              </a:rPr>
              <a:t> (print 'cesar))</a:t>
            </a:r>
            <a:endParaRPr sz="1800" b="1">
              <a:solidFill>
                <a:schemeClr val="dk1"/>
              </a:solidFill>
              <a:latin typeface="Courier New"/>
              <a:ea typeface="Courier New"/>
              <a:cs typeface="Courier New"/>
              <a:sym typeface="Courier New"/>
            </a:endParaRPr>
          </a:p>
          <a:p>
            <a:pPr marL="0" lvl="0" indent="0" algn="l" rtl="0">
              <a:lnSpc>
                <a:spcPct val="115000"/>
              </a:lnSpc>
              <a:spcBef>
                <a:spcPts val="1600"/>
              </a:spcBef>
              <a:spcAft>
                <a:spcPts val="0"/>
              </a:spcAft>
              <a:buNone/>
            </a:pPr>
            <a:r>
              <a:rPr lang="en" sz="1800" b="1">
                <a:solidFill>
                  <a:schemeClr val="dk1"/>
                </a:solidFill>
                <a:latin typeface="Courier New"/>
                <a:ea typeface="Courier New"/>
                <a:cs typeface="Courier New"/>
                <a:sym typeface="Courier New"/>
              </a:rPr>
              <a:t>;;3</a:t>
            </a:r>
            <a:endParaRPr sz="1800" b="1">
              <a:solidFill>
                <a:schemeClr val="dk1"/>
              </a:solidFill>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800" b="1">
                <a:solidFill>
                  <a:schemeClr val="dk1"/>
                </a:solidFill>
                <a:latin typeface="Courier New"/>
                <a:ea typeface="Courier New"/>
                <a:cs typeface="Courier New"/>
                <a:sym typeface="Courier New"/>
              </a:rPr>
              <a:t>;;ryan</a:t>
            </a:r>
            <a:endParaRPr sz="1800"/>
          </a:p>
        </p:txBody>
      </p:sp>
      <p:sp>
        <p:nvSpPr>
          <p:cNvPr id="1441" name="Google Shape;1441;p186"/>
          <p:cNvSpPr txBox="1">
            <a:spLocks noGrp="1"/>
          </p:cNvSpPr>
          <p:nvPr>
            <p:ph type="body" idx="4294967295"/>
          </p:nvPr>
        </p:nvSpPr>
        <p:spPr>
          <a:xfrm>
            <a:off x="4577550" y="821229"/>
            <a:ext cx="4522800" cy="4730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sz="1800">
              <a:solidFill>
                <a:srgbClr val="000000"/>
              </a:solidFill>
              <a:latin typeface="Arial"/>
              <a:ea typeface="Arial"/>
              <a:cs typeface="Arial"/>
              <a:sym typeface="Arial"/>
            </a:endParaRPr>
          </a:p>
          <a:p>
            <a:pPr marL="457200" lvl="0" indent="-342900" algn="l" rtl="0">
              <a:spcBef>
                <a:spcPts val="800"/>
              </a:spcBef>
              <a:spcAft>
                <a:spcPts val="0"/>
              </a:spcAft>
              <a:buClr>
                <a:srgbClr val="000000"/>
              </a:buClr>
              <a:buSzPts val="1800"/>
              <a:buFont typeface="Arial"/>
              <a:buChar char="●"/>
            </a:pPr>
            <a:r>
              <a:rPr lang="en" sz="1800">
                <a:solidFill>
                  <a:srgbClr val="000000"/>
                </a:solidFill>
                <a:latin typeface="Arial"/>
                <a:ea typeface="Arial"/>
                <a:cs typeface="Arial"/>
                <a:sym typeface="Arial"/>
              </a:rPr>
              <a:t>Evaluate operator</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Apply operator to unevaluated operands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perform lookups &amp; return macro body</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Hard Evaluate the expression returned by the macro in the frame it was called in.</a:t>
            </a:r>
            <a:endParaRPr sz="1800">
              <a:solidFill>
                <a:srgbClr val="000000"/>
              </a:solidFill>
              <a:latin typeface="Arial"/>
              <a:ea typeface="Arial"/>
              <a:cs typeface="Arial"/>
              <a:sym typeface="Arial"/>
            </a:endParaRPr>
          </a:p>
          <a:p>
            <a:pPr marL="0" lvl="0" indent="0" algn="l" rtl="0">
              <a:spcBef>
                <a:spcPts val="800"/>
              </a:spcBef>
              <a:spcAft>
                <a:spcPts val="0"/>
              </a:spcAft>
              <a:buNone/>
            </a:pPr>
            <a:endParaRPr sz="1800">
              <a:solidFill>
                <a:srgbClr val="000000"/>
              </a:solidFill>
              <a:latin typeface="Arial"/>
              <a:ea typeface="Arial"/>
              <a:cs typeface="Arial"/>
              <a:sym typeface="Arial"/>
            </a:endParaRPr>
          </a:p>
          <a:p>
            <a:pPr marL="0" lvl="0" indent="0" algn="l" rtl="0">
              <a:spcBef>
                <a:spcPts val="800"/>
              </a:spcBef>
              <a:spcAft>
                <a:spcPts val="1000"/>
              </a:spcAft>
              <a:buNone/>
            </a:pPr>
            <a:endParaRPr sz="1800">
              <a:solidFill>
                <a:srgbClr val="000000"/>
              </a:solidFill>
            </a:endParaRPr>
          </a:p>
        </p:txBody>
      </p:sp>
      <p:sp>
        <p:nvSpPr>
          <p:cNvPr id="1442" name="Google Shape;1442;p186"/>
          <p:cNvSpPr/>
          <p:nvPr/>
        </p:nvSpPr>
        <p:spPr>
          <a:xfrm>
            <a:off x="1217225" y="3799103"/>
            <a:ext cx="1135800" cy="3204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6"/>
          <p:cNvSpPr/>
          <p:nvPr/>
        </p:nvSpPr>
        <p:spPr>
          <a:xfrm>
            <a:off x="4967975" y="1931652"/>
            <a:ext cx="1958700" cy="3564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6"/>
          <p:cNvSpPr/>
          <p:nvPr/>
        </p:nvSpPr>
        <p:spPr>
          <a:xfrm>
            <a:off x="6831126" y="2233238"/>
            <a:ext cx="1302900" cy="3564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6"/>
          <p:cNvSpPr/>
          <p:nvPr/>
        </p:nvSpPr>
        <p:spPr>
          <a:xfrm>
            <a:off x="4975300" y="2328028"/>
            <a:ext cx="1594700" cy="2397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6"/>
          <p:cNvSpPr/>
          <p:nvPr/>
        </p:nvSpPr>
        <p:spPr>
          <a:xfrm>
            <a:off x="1217225" y="3781075"/>
            <a:ext cx="3816300" cy="1432800"/>
          </a:xfrm>
          <a:prstGeom prst="rect">
            <a:avLst/>
          </a:prstGeom>
          <a:solidFill>
            <a:srgbClr val="FFF341">
              <a:alpha val="45250"/>
            </a:srgbClr>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6"/>
          <p:cNvSpPr/>
          <p:nvPr/>
        </p:nvSpPr>
        <p:spPr>
          <a:xfrm>
            <a:off x="2457500" y="3839500"/>
            <a:ext cx="2504400" cy="1316700"/>
          </a:xfrm>
          <a:prstGeom prst="rect">
            <a:avLst/>
          </a:prstGeom>
          <a:solidFill>
            <a:srgbClr val="F7205E">
              <a:alpha val="20110"/>
            </a:srgbClr>
          </a:solidFill>
          <a:ln w="9525" cap="flat" cmpd="sng">
            <a:solidFill>
              <a:srgbClr val="F926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6"/>
          <p:cNvSpPr/>
          <p:nvPr/>
        </p:nvSpPr>
        <p:spPr>
          <a:xfrm>
            <a:off x="445500" y="3852800"/>
            <a:ext cx="4683300" cy="1503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rPr>
              <a:t>(eval </a:t>
            </a:r>
            <a:r>
              <a:rPr lang="en" sz="2400">
                <a:solidFill>
                  <a:schemeClr val="lt1"/>
                </a:solidFill>
                <a:highlight>
                  <a:srgbClr val="181818"/>
                </a:highlight>
                <a:latin typeface="Courier New"/>
                <a:ea typeface="Courier New"/>
                <a:cs typeface="Courier New"/>
                <a:sym typeface="Courier New"/>
              </a:rPr>
              <a:t>`(</a:t>
            </a:r>
            <a:r>
              <a:rPr lang="en" sz="2400">
                <a:solidFill>
                  <a:srgbClr val="E6DB74"/>
                </a:solidFill>
                <a:highlight>
                  <a:srgbClr val="181818"/>
                </a:highlight>
                <a:latin typeface="Courier New"/>
                <a:ea typeface="Courier New"/>
                <a:cs typeface="Courier New"/>
                <a:sym typeface="Courier New"/>
              </a:rPr>
              <a:t>if</a:t>
            </a:r>
            <a:r>
              <a:rPr lang="en" sz="2400">
                <a:solidFill>
                  <a:schemeClr val="lt1"/>
                </a:solidFill>
                <a:highlight>
                  <a:srgbClr val="181818"/>
                </a:highlight>
                <a:latin typeface="Courier New"/>
                <a:ea typeface="Courier New"/>
                <a:cs typeface="Courier New"/>
                <a:sym typeface="Courier New"/>
              </a:rPr>
              <a:t> (print 3)(print ‘ryan)(print ‘cesar))</a:t>
            </a:r>
            <a:r>
              <a:rPr lang="en" sz="2400">
                <a:solidFill>
                  <a:srgbClr val="FFFFFF"/>
                </a:solidFill>
              </a:rPr>
              <a:t>) </a:t>
            </a:r>
            <a:endParaRPr sz="2400">
              <a:solidFill>
                <a:srgbClr val="FFFFFF"/>
              </a:solidFill>
            </a:endParaRPr>
          </a:p>
        </p:txBody>
      </p:sp>
      <p:sp>
        <p:nvSpPr>
          <p:cNvPr id="1450" name="Google Shape;1450;p186"/>
          <p:cNvSpPr/>
          <p:nvPr/>
        </p:nvSpPr>
        <p:spPr>
          <a:xfrm>
            <a:off x="5016000" y="2599837"/>
            <a:ext cx="3816300" cy="356400"/>
          </a:xfrm>
          <a:prstGeom prst="rect">
            <a:avLst/>
          </a:prstGeom>
          <a:solidFill>
            <a:srgbClr val="00D0FF">
              <a:alpha val="21790"/>
            </a:srgbClr>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186"/>
          <p:cNvSpPr/>
          <p:nvPr/>
        </p:nvSpPr>
        <p:spPr>
          <a:xfrm>
            <a:off x="484375" y="2736075"/>
            <a:ext cx="3342900" cy="320400"/>
          </a:xfrm>
          <a:prstGeom prst="rect">
            <a:avLst/>
          </a:prstGeom>
          <a:solidFill>
            <a:srgbClr val="00D0FF">
              <a:alpha val="21790"/>
            </a:srgbClr>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6"/>
          <p:cNvSpPr/>
          <p:nvPr/>
        </p:nvSpPr>
        <p:spPr>
          <a:xfrm>
            <a:off x="5004662" y="2909287"/>
            <a:ext cx="4059000" cy="911100"/>
          </a:xfrm>
          <a:prstGeom prst="rect">
            <a:avLst/>
          </a:prstGeom>
          <a:solidFill>
            <a:srgbClr val="B6D7A8">
              <a:alpha val="53630"/>
            </a:srgbClr>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6"/>
          <p:cNvSpPr txBox="1"/>
          <p:nvPr/>
        </p:nvSpPr>
        <p:spPr>
          <a:xfrm>
            <a:off x="311700" y="2709200"/>
            <a:ext cx="4817100" cy="606600"/>
          </a:xfrm>
          <a:prstGeom prst="rect">
            <a:avLst/>
          </a:prstGeom>
          <a:solidFill>
            <a:srgbClr val="00D0FF">
              <a:alpha val="2179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highlight>
                  <a:srgbClr val="181818"/>
                </a:highlight>
                <a:latin typeface="Courier New"/>
                <a:ea typeface="Courier New"/>
                <a:cs typeface="Courier New"/>
                <a:sym typeface="Courier New"/>
              </a:rPr>
              <a:t>`(</a:t>
            </a:r>
            <a:r>
              <a:rPr lang="en">
                <a:solidFill>
                  <a:srgbClr val="E6DB74"/>
                </a:solidFill>
                <a:highlight>
                  <a:srgbClr val="181818"/>
                </a:highlight>
                <a:latin typeface="Courier New"/>
                <a:ea typeface="Courier New"/>
                <a:cs typeface="Courier New"/>
                <a:sym typeface="Courier New"/>
              </a:rPr>
              <a:t>if</a:t>
            </a:r>
            <a:r>
              <a:rPr lang="en">
                <a:solidFill>
                  <a:schemeClr val="lt1"/>
                </a:solidFill>
                <a:highlight>
                  <a:srgbClr val="181818"/>
                </a:highlight>
                <a:latin typeface="Courier New"/>
                <a:ea typeface="Courier New"/>
                <a:cs typeface="Courier New"/>
                <a:sym typeface="Courier New"/>
              </a:rPr>
              <a:t> (print 3)(print ‘ryan)(print ‘cesar))</a:t>
            </a:r>
            <a:endParaRPr/>
          </a:p>
        </p:txBody>
      </p:sp>
      <p:grpSp>
        <p:nvGrpSpPr>
          <p:cNvPr id="1454" name="Google Shape;1454;p186"/>
          <p:cNvGrpSpPr/>
          <p:nvPr/>
        </p:nvGrpSpPr>
        <p:grpSpPr>
          <a:xfrm>
            <a:off x="2714400" y="3039325"/>
            <a:ext cx="5465400" cy="1951200"/>
            <a:chOff x="-1144275" y="1741700"/>
            <a:chExt cx="5465400" cy="1951200"/>
          </a:xfrm>
        </p:grpSpPr>
        <p:sp>
          <p:nvSpPr>
            <p:cNvPr id="1455" name="Google Shape;1455;p186"/>
            <p:cNvSpPr/>
            <p:nvPr/>
          </p:nvSpPr>
          <p:spPr>
            <a:xfrm>
              <a:off x="2711325" y="2939300"/>
              <a:ext cx="1609800" cy="753600"/>
            </a:xfrm>
            <a:prstGeom prst="rect">
              <a:avLst/>
            </a:prstGeom>
            <a:solidFill>
              <a:srgbClr val="00D0FF">
                <a:alpha val="21790"/>
              </a:srgb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this is what gets returned!</a:t>
              </a:r>
              <a:endParaRPr/>
            </a:p>
          </p:txBody>
        </p:sp>
        <p:cxnSp>
          <p:nvCxnSpPr>
            <p:cNvPr id="1456" name="Google Shape;1456;p186"/>
            <p:cNvCxnSpPr>
              <a:stCxn id="1455" idx="1"/>
            </p:cNvCxnSpPr>
            <p:nvPr/>
          </p:nvCxnSpPr>
          <p:spPr>
            <a:xfrm rot="10800000">
              <a:off x="-1144275" y="1741700"/>
              <a:ext cx="3855600" cy="1574400"/>
            </a:xfrm>
            <a:prstGeom prst="straightConnector1">
              <a:avLst/>
            </a:prstGeom>
            <a:noFill/>
            <a:ln w="38100" cap="flat" cmpd="sng">
              <a:solidFill>
                <a:srgbClr val="0378CE"/>
              </a:solidFill>
              <a:prstDash val="solid"/>
              <a:round/>
              <a:headEnd type="none" w="med" len="med"/>
              <a:tailEnd type="triangle" w="med" len="med"/>
            </a:ln>
          </p:spPr>
        </p:cxnSp>
      </p:grpSp>
      <p:sp>
        <p:nvSpPr>
          <p:cNvPr id="1457" name="Google Shape;1457;p186"/>
          <p:cNvSpPr txBox="1">
            <a:spLocks noGrp="1"/>
          </p:cNvSpPr>
          <p:nvPr>
            <p:ph type="title" idx="4294967295"/>
          </p:nvPr>
        </p:nvSpPr>
        <p:spPr>
          <a:xfrm>
            <a:off x="311700" y="7942"/>
            <a:ext cx="8520600" cy="76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rgbClr val="0378CE"/>
                </a:solidFill>
              </a:rPr>
              <a:t>Construct a Macro that works like an if!</a:t>
            </a:r>
            <a:endParaRPr>
              <a:solidFill>
                <a:srgbClr val="0378CE"/>
              </a:solidFill>
            </a:endParaRPr>
          </a:p>
        </p:txBody>
      </p:sp>
      <p:cxnSp>
        <p:nvCxnSpPr>
          <p:cNvPr id="1458" name="Google Shape;1458;p186"/>
          <p:cNvCxnSpPr>
            <a:cxnSpLocks/>
            <a:stCxn id="1443" idx="1"/>
          </p:cNvCxnSpPr>
          <p:nvPr/>
        </p:nvCxnSpPr>
        <p:spPr>
          <a:xfrm flipH="1">
            <a:off x="1864175" y="2109852"/>
            <a:ext cx="3103800" cy="1949400"/>
          </a:xfrm>
          <a:prstGeom prst="straightConnector1">
            <a:avLst/>
          </a:prstGeom>
          <a:noFill/>
          <a:ln w="19050" cap="flat" cmpd="sng">
            <a:solidFill>
              <a:srgbClr val="F9267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5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4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4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4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4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4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4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5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5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45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51"/>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452"/>
                                        </p:tgtEl>
                                        <p:attrNameLst>
                                          <p:attrName>style.visibility</p:attrName>
                                        </p:attrNameLst>
                                      </p:cBhvr>
                                      <p:to>
                                        <p:strVal val="visible"/>
                                      </p:to>
                                    </p:set>
                                    <p:animEffect transition="in" filter="fade">
                                      <p:cBhvr>
                                        <p:cTn id="51" dur="1"/>
                                        <p:tgtEl>
                                          <p:spTgt spid="1452"/>
                                        </p:tgtEl>
                                      </p:cBhvr>
                                    </p:animEffect>
                                  </p:childTnLst>
                                </p:cTn>
                              </p:par>
                              <p:par>
                                <p:cTn id="52" presetID="10" presetClass="entr" presetSubtype="0" fill="hold" nodeType="withEffect">
                                  <p:stCondLst>
                                    <p:cond delay="0"/>
                                  </p:stCondLst>
                                  <p:childTnLst>
                                    <p:set>
                                      <p:cBhvr>
                                        <p:cTn id="53" dur="1" fill="hold">
                                          <p:stCondLst>
                                            <p:cond delay="0"/>
                                          </p:stCondLst>
                                        </p:cTn>
                                        <p:tgtEl>
                                          <p:spTgt spid="1449"/>
                                        </p:tgtEl>
                                        <p:attrNameLst>
                                          <p:attrName>style.visibility</p:attrName>
                                        </p:attrNameLst>
                                      </p:cBhvr>
                                      <p:to>
                                        <p:strVal val="visible"/>
                                      </p:to>
                                    </p:set>
                                    <p:animEffect transition="in" filter="fade">
                                      <p:cBhvr>
                                        <p:cTn id="54" dur="1"/>
                                        <p:tgtEl>
                                          <p:spTgt spid="144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4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87"/>
          <p:cNvSpPr txBox="1">
            <a:spLocks noGrp="1"/>
          </p:cNvSpPr>
          <p:nvPr>
            <p:ph type="ctrTitle"/>
          </p:nvPr>
        </p:nvSpPr>
        <p:spPr>
          <a:xfrm>
            <a:off x="2302050" y="757633"/>
            <a:ext cx="4539900" cy="359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let’s try another problem!</a:t>
            </a:r>
            <a:endParaRPr/>
          </a:p>
        </p:txBody>
      </p:sp>
      <p:sp>
        <p:nvSpPr>
          <p:cNvPr id="1469" name="Google Shape;1469;p187"/>
          <p:cNvSpPr/>
          <p:nvPr/>
        </p:nvSpPr>
        <p:spPr>
          <a:xfrm>
            <a:off x="-111025" y="5103875"/>
            <a:ext cx="9289500" cy="1824900"/>
          </a:xfrm>
          <a:prstGeom prst="rect">
            <a:avLst/>
          </a:pr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3"/>
        <p:cNvGrpSpPr/>
        <p:nvPr/>
      </p:nvGrpSpPr>
      <p:grpSpPr>
        <a:xfrm>
          <a:off x="0" y="0"/>
          <a:ext cx="0" cy="0"/>
          <a:chOff x="0" y="0"/>
          <a:chExt cx="0" cy="0"/>
        </a:xfrm>
      </p:grpSpPr>
      <p:sp>
        <p:nvSpPr>
          <p:cNvPr id="1474" name="Google Shape;1474;p188"/>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Code Writing: Add or Sub</a:t>
            </a:r>
            <a:endParaRPr>
              <a:solidFill>
                <a:srgbClr val="000000"/>
              </a:solidFill>
            </a:endParaRPr>
          </a:p>
        </p:txBody>
      </p:sp>
      <p:sp>
        <p:nvSpPr>
          <p:cNvPr id="1475" name="Google Shape;1475;p188"/>
          <p:cNvSpPr txBox="1">
            <a:spLocks noGrp="1"/>
          </p:cNvSpPr>
          <p:nvPr>
            <p:ph type="body" idx="1"/>
          </p:nvPr>
        </p:nvSpPr>
        <p:spPr>
          <a:xfrm>
            <a:off x="361575" y="1902333"/>
            <a:ext cx="8409900" cy="46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Define a macro which takes a conditional expression and two values. Returns the sum of the two values if the conditional is true or the difference if false. </a:t>
            </a:r>
            <a:endParaRPr sz="2000">
              <a:solidFill>
                <a:srgbClr val="000000"/>
              </a:solidFill>
            </a:endParaRPr>
          </a:p>
          <a:p>
            <a:pPr marL="0" lvl="0" indent="0" algn="l" rtl="0">
              <a:spcBef>
                <a:spcPts val="1600"/>
              </a:spcBef>
              <a:spcAft>
                <a:spcPts val="0"/>
              </a:spcAft>
              <a:buNone/>
            </a:pPr>
            <a:r>
              <a:rPr lang="en" sz="2000">
                <a:solidFill>
                  <a:srgbClr val="000000"/>
                </a:solidFill>
                <a:latin typeface="Courier New"/>
                <a:ea typeface="Courier New"/>
                <a:cs typeface="Courier New"/>
                <a:sym typeface="Courier New"/>
              </a:rPr>
              <a:t>(define-macro (add-or-sub cond1 x1 x2)</a:t>
            </a:r>
            <a:endParaRPr sz="200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000">
                <a:solidFill>
                  <a:srgbClr val="000000"/>
                </a:solidFill>
                <a:latin typeface="Courier New"/>
                <a:ea typeface="Courier New"/>
                <a:cs typeface="Courier New"/>
                <a:sym typeface="Courier New"/>
              </a:rPr>
              <a:t>	; your code here</a:t>
            </a:r>
            <a:endParaRPr sz="200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000">
                <a:solidFill>
                  <a:srgbClr val="000000"/>
                </a:solidFill>
                <a:latin typeface="Courier New"/>
                <a:ea typeface="Courier New"/>
                <a:cs typeface="Courier New"/>
                <a:sym typeface="Courier New"/>
              </a:rPr>
              <a:t>	)</a:t>
            </a:r>
            <a:endParaRPr sz="2000">
              <a:solidFill>
                <a:srgbClr val="000000"/>
              </a:solidFill>
              <a:latin typeface="Courier New"/>
              <a:ea typeface="Courier New"/>
              <a:cs typeface="Courier New"/>
              <a:sym typeface="Courier New"/>
            </a:endParaRPr>
          </a:p>
          <a:p>
            <a:pPr marL="0" lvl="0" indent="0" algn="l" rtl="0">
              <a:spcBef>
                <a:spcPts val="1600"/>
              </a:spcBef>
              <a:spcAft>
                <a:spcPts val="1600"/>
              </a:spcAft>
              <a:buNone/>
            </a:pPr>
            <a:endParaRPr sz="2000">
              <a:solidFill>
                <a:srgbClr val="000000"/>
              </a:solidFill>
            </a:endParaRPr>
          </a:p>
        </p:txBody>
      </p:sp>
      <p:sp>
        <p:nvSpPr>
          <p:cNvPr id="1476" name="Google Shape;1476;p188"/>
          <p:cNvSpPr txBox="1"/>
          <p:nvPr/>
        </p:nvSpPr>
        <p:spPr>
          <a:xfrm>
            <a:off x="4878550" y="4215833"/>
            <a:ext cx="4099800" cy="248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Courier New"/>
                <a:ea typeface="Courier New"/>
                <a:cs typeface="Courier New"/>
                <a:sym typeface="Courier New"/>
              </a:rPr>
              <a:t> (add-or-sub (= 1 2) 3 2)</a:t>
            </a:r>
            <a:endParaRPr>
              <a:latin typeface="Courier New"/>
              <a:ea typeface="Courier New"/>
              <a:cs typeface="Courier New"/>
              <a:sym typeface="Courier New"/>
            </a:endParaRPr>
          </a:p>
          <a:p>
            <a:pPr marL="0" lvl="0" indent="0" algn="l" rtl="0">
              <a:lnSpc>
                <a:spcPct val="115000"/>
              </a:lnSpc>
              <a:spcBef>
                <a:spcPts val="1600"/>
              </a:spcBef>
              <a:spcAft>
                <a:spcPts val="0"/>
              </a:spcAft>
              <a:buNone/>
            </a:pPr>
            <a:r>
              <a:rPr lang="en">
                <a:latin typeface="Courier New"/>
                <a:ea typeface="Courier New"/>
                <a:cs typeface="Courier New"/>
                <a:sym typeface="Courier New"/>
              </a:rPr>
              <a:t>; expect 1</a:t>
            </a:r>
            <a:endParaRPr>
              <a:latin typeface="Courier New"/>
              <a:ea typeface="Courier New"/>
              <a:cs typeface="Courier New"/>
              <a:sym typeface="Courier New"/>
            </a:endParaRPr>
          </a:p>
          <a:p>
            <a:pPr marL="0" lvl="0" indent="0" algn="l" rtl="0">
              <a:lnSpc>
                <a:spcPct val="115000"/>
              </a:lnSpc>
              <a:spcBef>
                <a:spcPts val="1600"/>
              </a:spcBef>
              <a:spcAft>
                <a:spcPts val="0"/>
              </a:spcAft>
              <a:buNone/>
            </a:pPr>
            <a:r>
              <a:rPr lang="en">
                <a:latin typeface="Courier New"/>
                <a:ea typeface="Courier New"/>
                <a:cs typeface="Courier New"/>
                <a:sym typeface="Courier New"/>
              </a:rPr>
              <a:t> (add-or-sub (= 2 2) 3 2)</a:t>
            </a:r>
            <a:endParaRPr>
              <a:latin typeface="Courier New"/>
              <a:ea typeface="Courier New"/>
              <a:cs typeface="Courier New"/>
              <a:sym typeface="Courier New"/>
            </a:endParaRPr>
          </a:p>
          <a:p>
            <a:pPr marL="0" lvl="0" indent="0" algn="l" rtl="0">
              <a:lnSpc>
                <a:spcPct val="115000"/>
              </a:lnSpc>
              <a:spcBef>
                <a:spcPts val="1600"/>
              </a:spcBef>
              <a:spcAft>
                <a:spcPts val="1600"/>
              </a:spcAft>
              <a:buNone/>
            </a:pPr>
            <a:r>
              <a:rPr lang="en">
                <a:latin typeface="Courier New"/>
                <a:ea typeface="Courier New"/>
                <a:cs typeface="Courier New"/>
                <a:sym typeface="Courier New"/>
              </a:rPr>
              <a:t>; expect 5</a:t>
            </a:r>
            <a:endParaRPr>
              <a:latin typeface="Courier New"/>
              <a:ea typeface="Courier New"/>
              <a:cs typeface="Courier New"/>
              <a:sym typeface="Courier New"/>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0"/>
        <p:cNvGrpSpPr/>
        <p:nvPr/>
      </p:nvGrpSpPr>
      <p:grpSpPr>
        <a:xfrm>
          <a:off x="0" y="0"/>
          <a:ext cx="0" cy="0"/>
          <a:chOff x="0" y="0"/>
          <a:chExt cx="0" cy="0"/>
        </a:xfrm>
      </p:grpSpPr>
      <p:sp>
        <p:nvSpPr>
          <p:cNvPr id="1481" name="Google Shape;1481;p189"/>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Add or Sub: What expression do we want to return?</a:t>
            </a:r>
            <a:endParaRPr b="1">
              <a:solidFill>
                <a:srgbClr val="000000"/>
              </a:solidFill>
            </a:endParaRPr>
          </a:p>
        </p:txBody>
      </p:sp>
      <p:sp>
        <p:nvSpPr>
          <p:cNvPr id="1482" name="Google Shape;1482;p189"/>
          <p:cNvSpPr txBox="1">
            <a:spLocks noGrp="1"/>
          </p:cNvSpPr>
          <p:nvPr>
            <p:ph type="body" idx="1"/>
          </p:nvPr>
        </p:nvSpPr>
        <p:spPr>
          <a:xfrm>
            <a:off x="1297500" y="2090067"/>
            <a:ext cx="7038900" cy="38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Montserrat"/>
                <a:ea typeface="Montserrat"/>
                <a:cs typeface="Montserrat"/>
                <a:sym typeface="Montserrat"/>
              </a:rPr>
              <a:t>We can think about this as a simple if statement, where if our condition is true, we return the result of adding x1 and x2, otherwise, we return false</a:t>
            </a:r>
            <a:endParaRPr sz="1800" b="1">
              <a:solidFill>
                <a:srgbClr val="000000"/>
              </a:solidFill>
              <a:latin typeface="Montserrat"/>
              <a:ea typeface="Montserrat"/>
              <a:cs typeface="Montserrat"/>
              <a:sym typeface="Montserrat"/>
            </a:endParaRPr>
          </a:p>
          <a:p>
            <a:pPr marL="0" lvl="0" indent="0" algn="l" rtl="0">
              <a:spcBef>
                <a:spcPts val="1600"/>
              </a:spcBef>
              <a:spcAft>
                <a:spcPts val="0"/>
              </a:spcAft>
              <a:buNone/>
            </a:pPr>
            <a:r>
              <a:rPr lang="en" sz="2400" b="1">
                <a:solidFill>
                  <a:srgbClr val="000000"/>
                </a:solidFill>
                <a:latin typeface="Courier New"/>
                <a:ea typeface="Courier New"/>
                <a:cs typeface="Courier New"/>
                <a:sym typeface="Courier New"/>
              </a:rPr>
              <a:t>(if cond</a:t>
            </a:r>
            <a:endParaRPr sz="2400" b="1">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400" b="1">
                <a:solidFill>
                  <a:srgbClr val="000000"/>
                </a:solidFill>
                <a:latin typeface="Courier New"/>
                <a:ea typeface="Courier New"/>
                <a:cs typeface="Courier New"/>
                <a:sym typeface="Courier New"/>
              </a:rPr>
              <a:t>	(+ x1 x2)</a:t>
            </a:r>
            <a:endParaRPr sz="2400" b="1">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400" b="1">
                <a:solidFill>
                  <a:srgbClr val="000000"/>
                </a:solidFill>
                <a:latin typeface="Courier New"/>
                <a:ea typeface="Courier New"/>
                <a:cs typeface="Courier New"/>
                <a:sym typeface="Courier New"/>
              </a:rPr>
              <a:t>	(- x1 x2)</a:t>
            </a:r>
            <a:endParaRPr sz="2400" b="1">
              <a:solidFill>
                <a:srgbClr val="000000"/>
              </a:solidFill>
              <a:latin typeface="Courier New"/>
              <a:ea typeface="Courier New"/>
              <a:cs typeface="Courier New"/>
              <a:sym typeface="Courier New"/>
            </a:endParaRPr>
          </a:p>
          <a:p>
            <a:pPr marL="0" lvl="0" indent="0" algn="l" rtl="0">
              <a:spcBef>
                <a:spcPts val="1600"/>
              </a:spcBef>
              <a:spcAft>
                <a:spcPts val="1600"/>
              </a:spcAft>
              <a:buNone/>
            </a:pPr>
            <a:r>
              <a:rPr lang="en" sz="2400" b="1">
                <a:solidFill>
                  <a:srgbClr val="000000"/>
                </a:solidFill>
                <a:latin typeface="Courier New"/>
                <a:ea typeface="Courier New"/>
                <a:cs typeface="Courier New"/>
                <a:sym typeface="Courier New"/>
              </a:rPr>
              <a:t>)</a:t>
            </a:r>
            <a:endParaRPr sz="2400" b="1">
              <a:solidFill>
                <a:srgbClr val="000000"/>
              </a:solidFill>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6"/>
        <p:cNvGrpSpPr/>
        <p:nvPr/>
      </p:nvGrpSpPr>
      <p:grpSpPr>
        <a:xfrm>
          <a:off x="0" y="0"/>
          <a:ext cx="0" cy="0"/>
          <a:chOff x="0" y="0"/>
          <a:chExt cx="0" cy="0"/>
        </a:xfrm>
      </p:grpSpPr>
      <p:sp>
        <p:nvSpPr>
          <p:cNvPr id="1487" name="Google Shape;1487;p190"/>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Add or Sub: Let’s build the list!</a:t>
            </a:r>
            <a:endParaRPr>
              <a:solidFill>
                <a:srgbClr val="000000"/>
              </a:solidFill>
            </a:endParaRPr>
          </a:p>
        </p:txBody>
      </p:sp>
      <p:sp>
        <p:nvSpPr>
          <p:cNvPr id="1488" name="Google Shape;1488;p190"/>
          <p:cNvSpPr txBox="1">
            <a:spLocks noGrp="1"/>
          </p:cNvSpPr>
          <p:nvPr>
            <p:ph type="body" idx="1"/>
          </p:nvPr>
        </p:nvSpPr>
        <p:spPr>
          <a:xfrm>
            <a:off x="1297500" y="2090067"/>
            <a:ext cx="7038900" cy="38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Montserrat"/>
                <a:ea typeface="Montserrat"/>
                <a:cs typeface="Montserrat"/>
                <a:sym typeface="Montserrat"/>
              </a:rPr>
              <a:t>We know what our expression should look like, so now let’s construct it!  We can do this 2 ways:</a:t>
            </a:r>
            <a:endParaRPr sz="1800">
              <a:solidFill>
                <a:srgbClr val="000000"/>
              </a:solidFill>
              <a:latin typeface="Montserrat"/>
              <a:ea typeface="Montserrat"/>
              <a:cs typeface="Montserrat"/>
              <a:sym typeface="Montserrat"/>
            </a:endParaRPr>
          </a:p>
          <a:p>
            <a:pPr marL="457200" lvl="0" indent="-342900" algn="l" rtl="0">
              <a:spcBef>
                <a:spcPts val="1600"/>
              </a:spcBef>
              <a:spcAft>
                <a:spcPts val="0"/>
              </a:spcAft>
              <a:buClr>
                <a:srgbClr val="000000"/>
              </a:buClr>
              <a:buSzPts val="1800"/>
              <a:buFont typeface="Montserrat"/>
              <a:buAutoNum type="arabicParenR"/>
            </a:pPr>
            <a:r>
              <a:rPr lang="en" sz="1800">
                <a:solidFill>
                  <a:srgbClr val="000000"/>
                </a:solidFill>
                <a:latin typeface="Montserrat"/>
                <a:ea typeface="Montserrat"/>
                <a:cs typeface="Montserrat"/>
                <a:sym typeface="Montserrat"/>
              </a:rPr>
              <a:t>Using </a:t>
            </a:r>
            <a:r>
              <a:rPr lang="en" sz="1800">
                <a:solidFill>
                  <a:srgbClr val="000000"/>
                </a:solidFill>
                <a:latin typeface="Courier New"/>
                <a:ea typeface="Courier New"/>
                <a:cs typeface="Courier New"/>
                <a:sym typeface="Courier New"/>
              </a:rPr>
              <a:t>list </a:t>
            </a:r>
            <a:r>
              <a:rPr lang="en" sz="1800">
                <a:solidFill>
                  <a:srgbClr val="000000"/>
                </a:solidFill>
                <a:latin typeface="Montserrat"/>
                <a:ea typeface="Montserrat"/>
                <a:cs typeface="Montserrat"/>
                <a:sym typeface="Montserrat"/>
              </a:rPr>
              <a:t>and quoting</a:t>
            </a:r>
            <a:endParaRPr sz="1800">
              <a:solidFill>
                <a:srgbClr val="000000"/>
              </a:solidFill>
              <a:latin typeface="Montserrat"/>
              <a:ea typeface="Montserrat"/>
              <a:cs typeface="Montserrat"/>
              <a:sym typeface="Montserrat"/>
            </a:endParaRPr>
          </a:p>
          <a:p>
            <a:pPr marL="457200" lvl="0" indent="-342900" algn="l" rtl="0">
              <a:spcBef>
                <a:spcPts val="0"/>
              </a:spcBef>
              <a:spcAft>
                <a:spcPts val="0"/>
              </a:spcAft>
              <a:buClr>
                <a:srgbClr val="000000"/>
              </a:buClr>
              <a:buSzPts val="1800"/>
              <a:buFont typeface="Montserrat"/>
              <a:buAutoNum type="arabicParenR"/>
            </a:pPr>
            <a:r>
              <a:rPr lang="en" sz="1800">
                <a:solidFill>
                  <a:srgbClr val="000000"/>
                </a:solidFill>
                <a:latin typeface="Montserrat"/>
                <a:ea typeface="Montserrat"/>
                <a:cs typeface="Montserrat"/>
                <a:sym typeface="Montserrat"/>
              </a:rPr>
              <a:t>Using quasiquoting and unquoting</a:t>
            </a:r>
            <a:endParaRPr sz="1800">
              <a:solidFill>
                <a:srgbClr val="000000"/>
              </a:solidFill>
              <a:latin typeface="Montserrat"/>
              <a:ea typeface="Montserrat"/>
              <a:cs typeface="Montserrat"/>
              <a:sym typeface="Montserrat"/>
            </a:endParaRPr>
          </a:p>
          <a:p>
            <a:pPr marL="0" lvl="0" indent="0" algn="l" rtl="0">
              <a:spcBef>
                <a:spcPts val="1600"/>
              </a:spcBef>
              <a:spcAft>
                <a:spcPts val="1600"/>
              </a:spcAft>
              <a:buNone/>
            </a:pPr>
            <a:endParaRPr sz="1800">
              <a:solidFill>
                <a:srgbClr val="000000"/>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2"/>
        <p:cNvGrpSpPr/>
        <p:nvPr/>
      </p:nvGrpSpPr>
      <p:grpSpPr>
        <a:xfrm>
          <a:off x="0" y="0"/>
          <a:ext cx="0" cy="0"/>
          <a:chOff x="0" y="0"/>
          <a:chExt cx="0" cy="0"/>
        </a:xfrm>
      </p:grpSpPr>
      <p:sp>
        <p:nvSpPr>
          <p:cNvPr id="1493" name="Google Shape;1493;p191"/>
          <p:cNvSpPr txBox="1">
            <a:spLocks noGrp="1"/>
          </p:cNvSpPr>
          <p:nvPr>
            <p:ph type="title"/>
          </p:nvPr>
        </p:nvSpPr>
        <p:spPr>
          <a:xfrm>
            <a:off x="1297500" y="525000"/>
            <a:ext cx="70389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Code Writing: Add or Sub</a:t>
            </a:r>
            <a:endParaRPr>
              <a:solidFill>
                <a:srgbClr val="000000"/>
              </a:solidFill>
            </a:endParaRPr>
          </a:p>
        </p:txBody>
      </p:sp>
      <p:sp>
        <p:nvSpPr>
          <p:cNvPr id="1494" name="Google Shape;1494;p191"/>
          <p:cNvSpPr txBox="1">
            <a:spLocks noGrp="1"/>
          </p:cNvSpPr>
          <p:nvPr>
            <p:ph type="body" idx="1"/>
          </p:nvPr>
        </p:nvSpPr>
        <p:spPr>
          <a:xfrm>
            <a:off x="361575" y="1902333"/>
            <a:ext cx="8409900" cy="46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Courier New"/>
                <a:ea typeface="Courier New"/>
                <a:cs typeface="Courier New"/>
                <a:sym typeface="Courier New"/>
              </a:rPr>
              <a:t>(define-macro (add-or-sub cond1 x1 x2)</a:t>
            </a:r>
            <a:endParaRPr sz="240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400">
                <a:solidFill>
                  <a:srgbClr val="000000"/>
                </a:solidFill>
                <a:latin typeface="Courier New"/>
                <a:ea typeface="Courier New"/>
                <a:cs typeface="Courier New"/>
                <a:sym typeface="Courier New"/>
              </a:rPr>
              <a:t>	`(if ,cond1</a:t>
            </a:r>
            <a:endParaRPr sz="240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400">
                <a:solidFill>
                  <a:srgbClr val="000000"/>
                </a:solidFill>
                <a:latin typeface="Courier New"/>
                <a:ea typeface="Courier New"/>
                <a:cs typeface="Courier New"/>
                <a:sym typeface="Courier New"/>
              </a:rPr>
              <a:t>		(+ ,x1 ,x2)</a:t>
            </a:r>
            <a:endParaRPr sz="240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400">
                <a:solidFill>
                  <a:srgbClr val="000000"/>
                </a:solidFill>
                <a:latin typeface="Courier New"/>
                <a:ea typeface="Courier New"/>
                <a:cs typeface="Courier New"/>
                <a:sym typeface="Courier New"/>
              </a:rPr>
              <a:t>		(- ,x1 ,x2))</a:t>
            </a:r>
            <a:endParaRPr sz="240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sz="2400">
                <a:solidFill>
                  <a:srgbClr val="000000"/>
                </a:solidFill>
                <a:latin typeface="Courier New"/>
                <a:ea typeface="Courier New"/>
                <a:cs typeface="Courier New"/>
                <a:sym typeface="Courier New"/>
              </a:rPr>
              <a:t>	)</a:t>
            </a:r>
            <a:endParaRPr sz="2400">
              <a:solidFill>
                <a:srgbClr val="000000"/>
              </a:solidFill>
              <a:latin typeface="Courier New"/>
              <a:ea typeface="Courier New"/>
              <a:cs typeface="Courier New"/>
              <a:sym typeface="Courier New"/>
            </a:endParaRPr>
          </a:p>
          <a:p>
            <a:pPr marL="0" lvl="0" indent="0" algn="l" rtl="0">
              <a:spcBef>
                <a:spcPts val="1600"/>
              </a:spcBef>
              <a:spcAft>
                <a:spcPts val="0"/>
              </a:spcAft>
              <a:buNone/>
            </a:pPr>
            <a:endParaRPr sz="2000">
              <a:solidFill>
                <a:srgbClr val="000000"/>
              </a:solidFill>
              <a:latin typeface="Courier New"/>
              <a:ea typeface="Courier New"/>
              <a:cs typeface="Courier New"/>
              <a:sym typeface="Courier New"/>
            </a:endParaRPr>
          </a:p>
          <a:p>
            <a:pPr marL="0" lvl="0" indent="0" algn="l" rtl="0">
              <a:spcBef>
                <a:spcPts val="1600"/>
              </a:spcBef>
              <a:spcAft>
                <a:spcPts val="1600"/>
              </a:spcAft>
              <a:buNone/>
            </a:pPr>
            <a:endParaRPr sz="2000">
              <a:solidFill>
                <a:srgbClr val="000000"/>
              </a:solidFill>
              <a:latin typeface="Courier New"/>
              <a:ea typeface="Courier New"/>
              <a:cs typeface="Courier New"/>
              <a:sym typeface="Courier New"/>
            </a:endParaRPr>
          </a:p>
        </p:txBody>
      </p:sp>
      <p:sp>
        <p:nvSpPr>
          <p:cNvPr id="1495" name="Google Shape;1495;p191"/>
          <p:cNvSpPr txBox="1"/>
          <p:nvPr/>
        </p:nvSpPr>
        <p:spPr>
          <a:xfrm>
            <a:off x="4856475" y="3198575"/>
            <a:ext cx="3727200" cy="320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highlight>
                  <a:srgbClr val="FFFFFF"/>
                </a:highlight>
                <a:latin typeface="Lato"/>
                <a:ea typeface="Lato"/>
                <a:cs typeface="Lato"/>
                <a:sym typeface="Lato"/>
              </a:rPr>
              <a:t>Using list/quotes: </a:t>
            </a:r>
            <a:endParaRPr sz="2000">
              <a:highlight>
                <a:srgbClr val="FFFFFF"/>
              </a:highlight>
              <a:latin typeface="Lato"/>
              <a:ea typeface="Lato"/>
              <a:cs typeface="Lato"/>
              <a:sym typeface="Lato"/>
            </a:endParaRPr>
          </a:p>
          <a:p>
            <a:pPr marL="0" lvl="0" indent="0" algn="l" rtl="0">
              <a:lnSpc>
                <a:spcPct val="115000"/>
              </a:lnSpc>
              <a:spcBef>
                <a:spcPts val="1600"/>
              </a:spcBef>
              <a:spcAft>
                <a:spcPts val="0"/>
              </a:spcAft>
              <a:buNone/>
            </a:pPr>
            <a:r>
              <a:rPr lang="en" sz="2000">
                <a:highlight>
                  <a:srgbClr val="FFFFFF"/>
                </a:highlight>
                <a:latin typeface="Courier New"/>
                <a:ea typeface="Courier New"/>
                <a:cs typeface="Courier New"/>
                <a:sym typeface="Courier New"/>
              </a:rPr>
              <a:t>(list 'if cond1</a:t>
            </a:r>
            <a:endParaRPr sz="2000">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2000">
                <a:highlight>
                  <a:srgbClr val="FFFFFF"/>
                </a:highlight>
                <a:latin typeface="Courier New"/>
                <a:ea typeface="Courier New"/>
                <a:cs typeface="Courier New"/>
                <a:sym typeface="Courier New"/>
              </a:rPr>
              <a:t>	(list '+ x1 x2)</a:t>
            </a:r>
            <a:endParaRPr sz="2000">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2000">
                <a:highlight>
                  <a:srgbClr val="FFFFFF"/>
                </a:highlight>
                <a:latin typeface="Courier New"/>
                <a:ea typeface="Courier New"/>
                <a:cs typeface="Courier New"/>
                <a:sym typeface="Courier New"/>
              </a:rPr>
              <a:t>	(list '- x1 x2))</a:t>
            </a:r>
            <a:endParaRPr sz="2000">
              <a:highlight>
                <a:srgbClr val="FFFFFF"/>
              </a:highlight>
              <a:latin typeface="Courier New"/>
              <a:ea typeface="Courier New"/>
              <a:cs typeface="Courier New"/>
              <a:sym typeface="Courier New"/>
            </a:endParaRPr>
          </a:p>
          <a:p>
            <a:pPr marL="0" lvl="0" indent="0" algn="l" rtl="0">
              <a:lnSpc>
                <a:spcPct val="115000"/>
              </a:lnSpc>
              <a:spcBef>
                <a:spcPts val="1600"/>
              </a:spcBef>
              <a:spcAft>
                <a:spcPts val="1600"/>
              </a:spcAft>
              <a:buNone/>
            </a:pPr>
            <a:endParaRPr sz="2000">
              <a:highlight>
                <a:srgbClr val="000000"/>
              </a:highlight>
              <a:latin typeface="Courier New"/>
              <a:ea typeface="Courier New"/>
              <a:cs typeface="Courier New"/>
              <a:sym typeface="Courier New"/>
            </a:endParaRPr>
          </a:p>
        </p:txBody>
      </p:sp>
      <p:sp>
        <p:nvSpPr>
          <p:cNvPr id="1496" name="Google Shape;1496;p191"/>
          <p:cNvSpPr txBox="1">
            <a:spLocks noGrp="1"/>
          </p:cNvSpPr>
          <p:nvPr>
            <p:ph type="body" idx="1"/>
          </p:nvPr>
        </p:nvSpPr>
        <p:spPr>
          <a:xfrm>
            <a:off x="1400225" y="1266600"/>
            <a:ext cx="5706300" cy="47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solidFill>
                  <a:srgbClr val="000000"/>
                </a:solidFill>
              </a:rPr>
              <a:t>Solution</a:t>
            </a:r>
            <a:endParaRPr sz="1800">
              <a:solidFill>
                <a:srgbClr val="00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0"/>
        <p:cNvGrpSpPr/>
        <p:nvPr/>
      </p:nvGrpSpPr>
      <p:grpSpPr>
        <a:xfrm>
          <a:off x="0" y="0"/>
          <a:ext cx="0" cy="0"/>
          <a:chOff x="0" y="0"/>
          <a:chExt cx="0" cy="0"/>
        </a:xfrm>
      </p:grpSpPr>
      <p:sp>
        <p:nvSpPr>
          <p:cNvPr id="1501" name="Google Shape;1501;p192"/>
          <p:cNvSpPr txBox="1">
            <a:spLocks noGrp="1"/>
          </p:cNvSpPr>
          <p:nvPr>
            <p:ph type="title"/>
          </p:nvPr>
        </p:nvSpPr>
        <p:spPr>
          <a:xfrm>
            <a:off x="1297500" y="525000"/>
            <a:ext cx="74871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0371C1"/>
                </a:solidFill>
              </a:rPr>
              <a:t>Any Questions so far?</a:t>
            </a:r>
            <a:endParaRPr sz="4800" b="1">
              <a:solidFill>
                <a:srgbClr val="0371C1"/>
              </a:solidFill>
            </a:endParaRPr>
          </a:p>
        </p:txBody>
      </p:sp>
      <p:pic>
        <p:nvPicPr>
          <p:cNvPr id="1502" name="Google Shape;1502;p192"/>
          <p:cNvPicPr preferRelativeResize="0"/>
          <p:nvPr/>
        </p:nvPicPr>
        <p:blipFill>
          <a:blip r:embed="rId3">
            <a:alphaModFix/>
          </a:blip>
          <a:stretch>
            <a:fillRect/>
          </a:stretch>
        </p:blipFill>
        <p:spPr>
          <a:xfrm>
            <a:off x="2361350" y="2024725"/>
            <a:ext cx="4572000" cy="4572000"/>
          </a:xfrm>
          <a:prstGeom prst="rect">
            <a:avLst/>
          </a:prstGeom>
          <a:noFill/>
          <a:ln>
            <a:noFill/>
          </a:ln>
        </p:spPr>
      </p:pic>
      <p:sp>
        <p:nvSpPr>
          <p:cNvPr id="1503" name="Google Shape;1503;p192"/>
          <p:cNvSpPr/>
          <p:nvPr/>
        </p:nvSpPr>
        <p:spPr>
          <a:xfrm>
            <a:off x="25950" y="9600"/>
            <a:ext cx="9144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t>Any questions so far?</a:t>
            </a:r>
            <a:endParaRPr sz="6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0"/>
          <p:cNvSpPr txBox="1">
            <a:spLocks noGrp="1"/>
          </p:cNvSpPr>
          <p:nvPr>
            <p:ph type="title"/>
          </p:nvPr>
        </p:nvSpPr>
        <p:spPr>
          <a:xfrm>
            <a:off x="311700" y="1302275"/>
            <a:ext cx="8520600" cy="572700"/>
          </a:xfrm>
          <a:prstGeom prst="rect">
            <a:avLst/>
          </a:prstGeom>
        </p:spPr>
        <p:txBody>
          <a:bodyPr spcFirstLastPara="1" wrap="square" lIns="91425" tIns="91425" rIns="91425" bIns="91425" anchor="t" anchorCtr="0">
            <a:noAutofit/>
          </a:bodyPr>
          <a:lstStyle/>
          <a:p>
            <a:r>
              <a:rPr lang="en"/>
              <a:t>Paradigms &amp; Databases</a:t>
            </a:r>
            <a:endParaRPr/>
          </a:p>
        </p:txBody>
      </p:sp>
      <p:pic>
        <p:nvPicPr>
          <p:cNvPr id="192" name="Google Shape;192;p40"/>
          <p:cNvPicPr preferRelativeResize="0"/>
          <p:nvPr/>
        </p:nvPicPr>
        <p:blipFill>
          <a:blip r:embed="rId3">
            <a:alphaModFix/>
          </a:blip>
          <a:stretch>
            <a:fillRect/>
          </a:stretch>
        </p:blipFill>
        <p:spPr>
          <a:xfrm>
            <a:off x="152400" y="1874975"/>
            <a:ext cx="4969350" cy="3548344"/>
          </a:xfrm>
          <a:prstGeom prst="rect">
            <a:avLst/>
          </a:prstGeom>
          <a:noFill/>
          <a:ln>
            <a:noFill/>
          </a:ln>
        </p:spPr>
      </p:pic>
      <p:pic>
        <p:nvPicPr>
          <p:cNvPr id="193" name="Google Shape;193;p40"/>
          <p:cNvPicPr preferRelativeResize="0"/>
          <p:nvPr/>
        </p:nvPicPr>
        <p:blipFill rotWithShape="1">
          <a:blip r:embed="rId4">
            <a:alphaModFix/>
          </a:blip>
          <a:srcRect l="1516"/>
          <a:stretch/>
        </p:blipFill>
        <p:spPr>
          <a:xfrm>
            <a:off x="3995400" y="3954525"/>
            <a:ext cx="4969350" cy="1756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1"/>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93"/>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Trees</a:t>
            </a:r>
            <a:endParaRPr/>
          </a:p>
        </p:txBody>
      </p:sp>
      <p:sp>
        <p:nvSpPr>
          <p:cNvPr id="1509" name="Google Shape;1509;p193"/>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OOP Style that is...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9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ways to approach Tree problems</a:t>
            </a:r>
            <a:endParaRPr/>
          </a:p>
        </p:txBody>
      </p:sp>
      <p:sp>
        <p:nvSpPr>
          <p:cNvPr id="1515" name="Google Shape;1515;p19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Recursive Leap of Faith</a:t>
            </a:r>
            <a:endParaRPr/>
          </a:p>
          <a:p>
            <a:pPr marL="914400" lvl="1" indent="-342900" algn="l" rtl="0">
              <a:spcBef>
                <a:spcPts val="0"/>
              </a:spcBef>
              <a:spcAft>
                <a:spcPts val="0"/>
              </a:spcAft>
              <a:buSzPts val="1800"/>
              <a:buChar char="○"/>
            </a:pPr>
            <a:r>
              <a:rPr lang="en"/>
              <a:t>Identify base case(s) -- what are you assuming exists? </a:t>
            </a:r>
            <a:endParaRPr/>
          </a:p>
          <a:p>
            <a:pPr marL="914400" lvl="1" indent="-342900" algn="l" rtl="0">
              <a:spcBef>
                <a:spcPts val="0"/>
              </a:spcBef>
              <a:spcAft>
                <a:spcPts val="0"/>
              </a:spcAft>
              <a:buSzPts val="1800"/>
              <a:buChar char="○"/>
            </a:pPr>
            <a:r>
              <a:rPr lang="en"/>
              <a:t>Figure out how to break the problem down into a simpler one</a:t>
            </a:r>
            <a:endParaRPr/>
          </a:p>
          <a:p>
            <a:pPr marL="457200" lvl="0" indent="-355600" algn="l" rtl="0">
              <a:spcBef>
                <a:spcPts val="0"/>
              </a:spcBef>
              <a:spcAft>
                <a:spcPts val="0"/>
              </a:spcAft>
              <a:buSzPts val="2000"/>
              <a:buChar char="●"/>
            </a:pPr>
            <a:r>
              <a:rPr lang="en"/>
              <a:t>Going through python execution and reconstructing the Tree bottom-up</a:t>
            </a:r>
            <a:endParaRPr/>
          </a:p>
          <a:p>
            <a:pPr marL="914400" lvl="1" indent="-342900" algn="l" rtl="0">
              <a:spcBef>
                <a:spcPts val="0"/>
              </a:spcBef>
              <a:spcAft>
                <a:spcPts val="0"/>
              </a:spcAft>
              <a:buSzPts val="1800"/>
              <a:buChar char="○"/>
            </a:pPr>
            <a:r>
              <a:rPr lang="en"/>
              <a:t>Whether or not you start here, should definitely use on exam or when you’re debugging </a:t>
            </a:r>
            <a:endParaRPr/>
          </a:p>
          <a:p>
            <a:pPr marL="914400" lvl="1" indent="-342900" algn="l" rtl="0">
              <a:spcBef>
                <a:spcPts val="0"/>
              </a:spcBef>
              <a:spcAft>
                <a:spcPts val="0"/>
              </a:spcAft>
              <a:buSzPts val="1800"/>
              <a:buChar char="○"/>
            </a:pPr>
            <a:r>
              <a:rPr lang="en"/>
              <a:t>Should use this as an iterative process with writing your code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9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simpler example to walk through...</a:t>
            </a:r>
            <a:endParaRPr/>
          </a:p>
        </p:txBody>
      </p:sp>
      <p:sp>
        <p:nvSpPr>
          <p:cNvPr id="1521" name="Google Shape;1521;p19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 sum_branches(t):</a:t>
            </a:r>
            <a:br>
              <a:rPr lang="en"/>
            </a:br>
            <a:r>
              <a:rPr lang="en"/>
              <a:t>	return t.label + [sum_branches(b) for b in t.branches]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9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simpler example to walk through...</a:t>
            </a:r>
            <a:endParaRPr/>
          </a:p>
        </p:txBody>
      </p:sp>
      <p:sp>
        <p:nvSpPr>
          <p:cNvPr id="1527" name="Google Shape;1527;p19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 sum_branches(t):</a:t>
            </a:r>
            <a:br>
              <a:rPr lang="en"/>
            </a:br>
            <a:r>
              <a:rPr lang="en"/>
              <a:t>	return t.label + sum([sum_branches(b) for b in t.branches])</a:t>
            </a:r>
            <a:endParaRPr/>
          </a:p>
        </p:txBody>
      </p:sp>
      <p:sp>
        <p:nvSpPr>
          <p:cNvPr id="1528" name="Google Shape;1528;p196"/>
          <p:cNvSpPr/>
          <p:nvPr/>
        </p:nvSpPr>
        <p:spPr>
          <a:xfrm>
            <a:off x="2959475" y="1911900"/>
            <a:ext cx="5023800" cy="46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9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simpler example to walk through...</a:t>
            </a:r>
            <a:endParaRPr/>
          </a:p>
        </p:txBody>
      </p:sp>
      <p:sp>
        <p:nvSpPr>
          <p:cNvPr id="1534" name="Google Shape;1534;p19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 sum_branches(t):</a:t>
            </a:r>
            <a:br>
              <a:rPr lang="en"/>
            </a:br>
            <a:r>
              <a:rPr lang="en"/>
              <a:t>	return t.label + sum([sum_branches(b) for b in t.branches])</a:t>
            </a:r>
            <a:endParaRPr/>
          </a:p>
        </p:txBody>
      </p:sp>
      <p:sp>
        <p:nvSpPr>
          <p:cNvPr id="1535" name="Google Shape;1535;p197"/>
          <p:cNvSpPr/>
          <p:nvPr/>
        </p:nvSpPr>
        <p:spPr>
          <a:xfrm>
            <a:off x="2979049" y="1912438"/>
            <a:ext cx="4996793" cy="46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97"/>
          <p:cNvSpPr txBox="1"/>
          <p:nvPr/>
        </p:nvSpPr>
        <p:spPr>
          <a:xfrm>
            <a:off x="1485900" y="2791500"/>
            <a:ext cx="76581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(leftmost branch… middle branch… rightmost branch)</a:t>
            </a:r>
            <a:endParaRPr sz="2400">
              <a:latin typeface="Roboto"/>
              <a:ea typeface="Roboto"/>
              <a:cs typeface="Roboto"/>
              <a:sym typeface="Roboto"/>
            </a:endParaRPr>
          </a:p>
        </p:txBody>
      </p:sp>
      <p:cxnSp>
        <p:nvCxnSpPr>
          <p:cNvPr id="1537" name="Google Shape;1537;p197"/>
          <p:cNvCxnSpPr>
            <a:cxnSpLocks/>
            <a:stCxn id="1535" idx="2"/>
          </p:cNvCxnSpPr>
          <p:nvPr/>
        </p:nvCxnSpPr>
        <p:spPr>
          <a:xfrm>
            <a:off x="5477446" y="2375938"/>
            <a:ext cx="0" cy="481015"/>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98"/>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8"/>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98"/>
          <p:cNvSpPr/>
          <p:nvPr/>
        </p:nvSpPr>
        <p:spPr>
          <a:xfrm>
            <a:off x="389010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98"/>
          <p:cNvSpPr/>
          <p:nvPr/>
        </p:nvSpPr>
        <p:spPr>
          <a:xfrm>
            <a:off x="6329450"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8"/>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8"/>
          <p:cNvSpPr/>
          <p:nvPr/>
        </p:nvSpPr>
        <p:spPr>
          <a:xfrm>
            <a:off x="220177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8"/>
          <p:cNvSpPr/>
          <p:nvPr/>
        </p:nvSpPr>
        <p:spPr>
          <a:xfrm>
            <a:off x="3890100"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8"/>
          <p:cNvSpPr/>
          <p:nvPr/>
        </p:nvSpPr>
        <p:spPr>
          <a:xfrm>
            <a:off x="5578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8"/>
          <p:cNvSpPr/>
          <p:nvPr/>
        </p:nvSpPr>
        <p:spPr>
          <a:xfrm>
            <a:off x="69854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98"/>
          <p:cNvSpPr/>
          <p:nvPr/>
        </p:nvSpPr>
        <p:spPr>
          <a:xfrm>
            <a:off x="8187225" y="34795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8"/>
          <p:cNvSpPr/>
          <p:nvPr/>
        </p:nvSpPr>
        <p:spPr>
          <a:xfrm>
            <a:off x="6283275"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8"/>
          <p:cNvSpPr/>
          <p:nvPr/>
        </p:nvSpPr>
        <p:spPr>
          <a:xfrm>
            <a:off x="7739450" y="50218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4" name="Google Shape;1554;p198"/>
          <p:cNvCxnSpPr>
            <a:stCxn id="1542" idx="3"/>
            <a:endCxn id="1543"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198"/>
          <p:cNvCxnSpPr>
            <a:stCxn id="1542" idx="4"/>
            <a:endCxn id="1544" idx="0"/>
          </p:cNvCxnSpPr>
          <p:nvPr/>
        </p:nvCxnSpPr>
        <p:spPr>
          <a:xfrm>
            <a:off x="4321200" y="1038875"/>
            <a:ext cx="0" cy="7287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198"/>
          <p:cNvCxnSpPr>
            <a:stCxn id="1542" idx="5"/>
            <a:endCxn id="1545" idx="1"/>
          </p:cNvCxnSpPr>
          <p:nvPr/>
        </p:nvCxnSpPr>
        <p:spPr>
          <a:xfrm>
            <a:off x="4626034" y="933302"/>
            <a:ext cx="1829700" cy="939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198"/>
          <p:cNvCxnSpPr>
            <a:stCxn id="1543" idx="5"/>
            <a:endCxn id="1547" idx="0"/>
          </p:cNvCxnSpPr>
          <p:nvPr/>
        </p:nvCxnSpPr>
        <p:spPr>
          <a:xfrm>
            <a:off x="2075509" y="2382877"/>
            <a:ext cx="557400" cy="1046100"/>
          </a:xfrm>
          <a:prstGeom prst="straightConnector1">
            <a:avLst/>
          </a:prstGeom>
          <a:noFill/>
          <a:ln w="9525" cap="flat" cmpd="sng">
            <a:solidFill>
              <a:schemeClr val="dk2"/>
            </a:solidFill>
            <a:prstDash val="solid"/>
            <a:round/>
            <a:headEnd type="none" w="med" len="med"/>
            <a:tailEnd type="none" w="med" len="med"/>
          </a:ln>
        </p:spPr>
      </p:cxnSp>
      <p:cxnSp>
        <p:nvCxnSpPr>
          <p:cNvPr id="1558" name="Google Shape;1558;p198"/>
          <p:cNvCxnSpPr>
            <a:stCxn id="1543" idx="3"/>
            <a:endCxn id="1546"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cxnSp>
        <p:nvCxnSpPr>
          <p:cNvPr id="1559" name="Google Shape;1559;p198"/>
          <p:cNvCxnSpPr>
            <a:stCxn id="1544" idx="4"/>
            <a:endCxn id="1548" idx="0"/>
          </p:cNvCxnSpPr>
          <p:nvPr/>
        </p:nvCxnSpPr>
        <p:spPr>
          <a:xfrm>
            <a:off x="4321200" y="2488450"/>
            <a:ext cx="0" cy="9912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198"/>
          <p:cNvCxnSpPr>
            <a:stCxn id="1545" idx="3"/>
            <a:endCxn id="1549" idx="0"/>
          </p:cNvCxnSpPr>
          <p:nvPr/>
        </p:nvCxnSpPr>
        <p:spPr>
          <a:xfrm flipH="1">
            <a:off x="6009616" y="2382877"/>
            <a:ext cx="446100" cy="1096500"/>
          </a:xfrm>
          <a:prstGeom prst="straightConnector1">
            <a:avLst/>
          </a:prstGeom>
          <a:noFill/>
          <a:ln w="9525" cap="flat" cmpd="sng">
            <a:solidFill>
              <a:schemeClr val="dk2"/>
            </a:solidFill>
            <a:prstDash val="solid"/>
            <a:round/>
            <a:headEnd type="none" w="med" len="med"/>
            <a:tailEnd type="none" w="med" len="med"/>
          </a:ln>
        </p:spPr>
      </p:cxnSp>
      <p:cxnSp>
        <p:nvCxnSpPr>
          <p:cNvPr id="1561" name="Google Shape;1561;p198"/>
          <p:cNvCxnSpPr>
            <a:stCxn id="1545" idx="6"/>
            <a:endCxn id="1551" idx="0"/>
          </p:cNvCxnSpPr>
          <p:nvPr/>
        </p:nvCxnSpPr>
        <p:spPr>
          <a:xfrm>
            <a:off x="7191650" y="2128000"/>
            <a:ext cx="1426800" cy="13515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198"/>
          <p:cNvCxnSpPr>
            <a:stCxn id="1545" idx="4"/>
            <a:endCxn id="1550" idx="0"/>
          </p:cNvCxnSpPr>
          <p:nvPr/>
        </p:nvCxnSpPr>
        <p:spPr>
          <a:xfrm>
            <a:off x="6760550" y="2488450"/>
            <a:ext cx="656100" cy="9912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198"/>
          <p:cNvCxnSpPr>
            <a:stCxn id="1550" idx="3"/>
            <a:endCxn id="1552" idx="0"/>
          </p:cNvCxnSpPr>
          <p:nvPr/>
        </p:nvCxnSpPr>
        <p:spPr>
          <a:xfrm flipH="1">
            <a:off x="6714491" y="4094827"/>
            <a:ext cx="397200" cy="927000"/>
          </a:xfrm>
          <a:prstGeom prst="straightConnector1">
            <a:avLst/>
          </a:prstGeom>
          <a:noFill/>
          <a:ln w="9525" cap="flat" cmpd="sng">
            <a:solidFill>
              <a:schemeClr val="dk2"/>
            </a:solidFill>
            <a:prstDash val="solid"/>
            <a:round/>
            <a:headEnd type="none" w="med" len="med"/>
            <a:tailEnd type="none" w="med" len="med"/>
          </a:ln>
        </p:spPr>
      </p:cxnSp>
      <p:cxnSp>
        <p:nvCxnSpPr>
          <p:cNvPr id="1564" name="Google Shape;1564;p198"/>
          <p:cNvCxnSpPr>
            <a:stCxn id="1550" idx="5"/>
            <a:endCxn id="1553" idx="0"/>
          </p:cNvCxnSpPr>
          <p:nvPr/>
        </p:nvCxnSpPr>
        <p:spPr>
          <a:xfrm>
            <a:off x="7721359" y="4094827"/>
            <a:ext cx="449100" cy="927000"/>
          </a:xfrm>
          <a:prstGeom prst="straightConnector1">
            <a:avLst/>
          </a:prstGeom>
          <a:noFill/>
          <a:ln w="9525" cap="flat" cmpd="sng">
            <a:solidFill>
              <a:schemeClr val="dk2"/>
            </a:solidFill>
            <a:prstDash val="solid"/>
            <a:round/>
            <a:headEnd type="none" w="med" len="med"/>
            <a:tailEnd type="none" w="med" len="med"/>
          </a:ln>
        </p:spPr>
      </p:cxnSp>
      <p:sp>
        <p:nvSpPr>
          <p:cNvPr id="1565" name="Google Shape;1565;p198"/>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566" name="Google Shape;1566;p198"/>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567" name="Google Shape;1567;p198"/>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568" name="Google Shape;1568;p198"/>
          <p:cNvSpPr txBox="1"/>
          <p:nvPr/>
        </p:nvSpPr>
        <p:spPr>
          <a:xfrm>
            <a:off x="4174800" y="1947863"/>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
        <p:nvSpPr>
          <p:cNvPr id="1569" name="Google Shape;1569;p198"/>
          <p:cNvSpPr txBox="1"/>
          <p:nvPr/>
        </p:nvSpPr>
        <p:spPr>
          <a:xfrm>
            <a:off x="243427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570" name="Google Shape;1570;p198"/>
          <p:cNvSpPr txBox="1"/>
          <p:nvPr/>
        </p:nvSpPr>
        <p:spPr>
          <a:xfrm>
            <a:off x="412260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p:txBody>
      </p:sp>
      <p:sp>
        <p:nvSpPr>
          <p:cNvPr id="1571" name="Google Shape;1571;p198"/>
          <p:cNvSpPr txBox="1"/>
          <p:nvPr/>
        </p:nvSpPr>
        <p:spPr>
          <a:xfrm>
            <a:off x="658822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1572" name="Google Shape;1572;p198"/>
          <p:cNvSpPr txBox="1"/>
          <p:nvPr/>
        </p:nvSpPr>
        <p:spPr>
          <a:xfrm>
            <a:off x="581092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573" name="Google Shape;1573;p198"/>
          <p:cNvSpPr txBox="1"/>
          <p:nvPr/>
        </p:nvSpPr>
        <p:spPr>
          <a:xfrm>
            <a:off x="7266750"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1574" name="Google Shape;1574;p198"/>
          <p:cNvSpPr txBox="1"/>
          <p:nvPr/>
        </p:nvSpPr>
        <p:spPr>
          <a:xfrm>
            <a:off x="8490075" y="365992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p:txBody>
      </p:sp>
      <p:sp>
        <p:nvSpPr>
          <p:cNvPr id="1575" name="Google Shape;1575;p198"/>
          <p:cNvSpPr txBox="1"/>
          <p:nvPr/>
        </p:nvSpPr>
        <p:spPr>
          <a:xfrm>
            <a:off x="6515775"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576" name="Google Shape;1576;p198"/>
          <p:cNvSpPr txBox="1"/>
          <p:nvPr/>
        </p:nvSpPr>
        <p:spPr>
          <a:xfrm>
            <a:off x="7971950" y="52021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43"/>
                                        </p:tgtEl>
                                        <p:attrNameLst>
                                          <p:attrName>style.visibility</p:attrName>
                                        </p:attrNameLst>
                                      </p:cBhvr>
                                      <p:to>
                                        <p:strVal val="visible"/>
                                      </p:to>
                                    </p:set>
                                    <p:animEffect transition="in" filter="fade">
                                      <p:cBhvr>
                                        <p:cTn id="7" dur="1000"/>
                                        <p:tgtEl>
                                          <p:spTgt spid="1543"/>
                                        </p:tgtEl>
                                      </p:cBhvr>
                                    </p:animEffect>
                                  </p:childTnLst>
                                </p:cTn>
                              </p:par>
                              <p:par>
                                <p:cTn id="8" presetID="10" presetClass="entr" presetSubtype="0" fill="hold" nodeType="withEffect">
                                  <p:stCondLst>
                                    <p:cond delay="0"/>
                                  </p:stCondLst>
                                  <p:childTnLst>
                                    <p:set>
                                      <p:cBhvr>
                                        <p:cTn id="9" dur="1" fill="hold">
                                          <p:stCondLst>
                                            <p:cond delay="0"/>
                                          </p:stCondLst>
                                        </p:cTn>
                                        <p:tgtEl>
                                          <p:spTgt spid="1544"/>
                                        </p:tgtEl>
                                        <p:attrNameLst>
                                          <p:attrName>style.visibility</p:attrName>
                                        </p:attrNameLst>
                                      </p:cBhvr>
                                      <p:to>
                                        <p:strVal val="visible"/>
                                      </p:to>
                                    </p:set>
                                    <p:animEffect transition="in" filter="fade">
                                      <p:cBhvr>
                                        <p:cTn id="10" dur="1000"/>
                                        <p:tgtEl>
                                          <p:spTgt spid="1544"/>
                                        </p:tgtEl>
                                      </p:cBhvr>
                                    </p:animEffect>
                                  </p:childTnLst>
                                </p:cTn>
                              </p:par>
                              <p:par>
                                <p:cTn id="11" presetID="10" presetClass="entr" presetSubtype="0" fill="hold" nodeType="withEffect">
                                  <p:stCondLst>
                                    <p:cond delay="0"/>
                                  </p:stCondLst>
                                  <p:childTnLst>
                                    <p:set>
                                      <p:cBhvr>
                                        <p:cTn id="12" dur="1" fill="hold">
                                          <p:stCondLst>
                                            <p:cond delay="0"/>
                                          </p:stCondLst>
                                        </p:cTn>
                                        <p:tgtEl>
                                          <p:spTgt spid="1545"/>
                                        </p:tgtEl>
                                        <p:attrNameLst>
                                          <p:attrName>style.visibility</p:attrName>
                                        </p:attrNameLst>
                                      </p:cBhvr>
                                      <p:to>
                                        <p:strVal val="visible"/>
                                      </p:to>
                                    </p:set>
                                    <p:animEffect transition="in" filter="fade">
                                      <p:cBhvr>
                                        <p:cTn id="13" dur="1000"/>
                                        <p:tgtEl>
                                          <p:spTgt spid="1545"/>
                                        </p:tgtEl>
                                      </p:cBhvr>
                                    </p:animEffect>
                                  </p:childTnLst>
                                </p:cTn>
                              </p:par>
                              <p:par>
                                <p:cTn id="14" presetID="10" presetClass="entr" presetSubtype="0" fill="hold" nodeType="withEffect">
                                  <p:stCondLst>
                                    <p:cond delay="0"/>
                                  </p:stCondLst>
                                  <p:childTnLst>
                                    <p:set>
                                      <p:cBhvr>
                                        <p:cTn id="15" dur="1" fill="hold">
                                          <p:stCondLst>
                                            <p:cond delay="0"/>
                                          </p:stCondLst>
                                        </p:cTn>
                                        <p:tgtEl>
                                          <p:spTgt spid="1546"/>
                                        </p:tgtEl>
                                        <p:attrNameLst>
                                          <p:attrName>style.visibility</p:attrName>
                                        </p:attrNameLst>
                                      </p:cBhvr>
                                      <p:to>
                                        <p:strVal val="visible"/>
                                      </p:to>
                                    </p:set>
                                    <p:animEffect transition="in" filter="fade">
                                      <p:cBhvr>
                                        <p:cTn id="16" dur="1000"/>
                                        <p:tgtEl>
                                          <p:spTgt spid="1546"/>
                                        </p:tgtEl>
                                      </p:cBhvr>
                                    </p:animEffect>
                                  </p:childTnLst>
                                </p:cTn>
                              </p:par>
                              <p:par>
                                <p:cTn id="17" presetID="10" presetClass="entr" presetSubtype="0" fill="hold" nodeType="withEffect">
                                  <p:stCondLst>
                                    <p:cond delay="0"/>
                                  </p:stCondLst>
                                  <p:childTnLst>
                                    <p:set>
                                      <p:cBhvr>
                                        <p:cTn id="18" dur="1" fill="hold">
                                          <p:stCondLst>
                                            <p:cond delay="0"/>
                                          </p:stCondLst>
                                        </p:cTn>
                                        <p:tgtEl>
                                          <p:spTgt spid="1547"/>
                                        </p:tgtEl>
                                        <p:attrNameLst>
                                          <p:attrName>style.visibility</p:attrName>
                                        </p:attrNameLst>
                                      </p:cBhvr>
                                      <p:to>
                                        <p:strVal val="visible"/>
                                      </p:to>
                                    </p:set>
                                    <p:animEffect transition="in" filter="fade">
                                      <p:cBhvr>
                                        <p:cTn id="19" dur="1000"/>
                                        <p:tgtEl>
                                          <p:spTgt spid="1547"/>
                                        </p:tgtEl>
                                      </p:cBhvr>
                                    </p:animEffect>
                                  </p:childTnLst>
                                </p:cTn>
                              </p:par>
                              <p:par>
                                <p:cTn id="20" presetID="10" presetClass="entr" presetSubtype="0" fill="hold" nodeType="withEffect">
                                  <p:stCondLst>
                                    <p:cond delay="0"/>
                                  </p:stCondLst>
                                  <p:childTnLst>
                                    <p:set>
                                      <p:cBhvr>
                                        <p:cTn id="21" dur="1" fill="hold">
                                          <p:stCondLst>
                                            <p:cond delay="0"/>
                                          </p:stCondLst>
                                        </p:cTn>
                                        <p:tgtEl>
                                          <p:spTgt spid="1548"/>
                                        </p:tgtEl>
                                        <p:attrNameLst>
                                          <p:attrName>style.visibility</p:attrName>
                                        </p:attrNameLst>
                                      </p:cBhvr>
                                      <p:to>
                                        <p:strVal val="visible"/>
                                      </p:to>
                                    </p:set>
                                    <p:animEffect transition="in" filter="fade">
                                      <p:cBhvr>
                                        <p:cTn id="22" dur="1000"/>
                                        <p:tgtEl>
                                          <p:spTgt spid="1548"/>
                                        </p:tgtEl>
                                      </p:cBhvr>
                                    </p:animEffect>
                                  </p:childTnLst>
                                </p:cTn>
                              </p:par>
                              <p:par>
                                <p:cTn id="23" presetID="10" presetClass="entr" presetSubtype="0" fill="hold" nodeType="withEffect">
                                  <p:stCondLst>
                                    <p:cond delay="0"/>
                                  </p:stCondLst>
                                  <p:childTnLst>
                                    <p:set>
                                      <p:cBhvr>
                                        <p:cTn id="24" dur="1" fill="hold">
                                          <p:stCondLst>
                                            <p:cond delay="0"/>
                                          </p:stCondLst>
                                        </p:cTn>
                                        <p:tgtEl>
                                          <p:spTgt spid="1549"/>
                                        </p:tgtEl>
                                        <p:attrNameLst>
                                          <p:attrName>style.visibility</p:attrName>
                                        </p:attrNameLst>
                                      </p:cBhvr>
                                      <p:to>
                                        <p:strVal val="visible"/>
                                      </p:to>
                                    </p:set>
                                    <p:animEffect transition="in" filter="fade">
                                      <p:cBhvr>
                                        <p:cTn id="25" dur="1000"/>
                                        <p:tgtEl>
                                          <p:spTgt spid="1549"/>
                                        </p:tgtEl>
                                      </p:cBhvr>
                                    </p:animEffect>
                                  </p:childTnLst>
                                </p:cTn>
                              </p:par>
                              <p:par>
                                <p:cTn id="26" presetID="10" presetClass="entr" presetSubtype="0" fill="hold" nodeType="withEffect">
                                  <p:stCondLst>
                                    <p:cond delay="0"/>
                                  </p:stCondLst>
                                  <p:childTnLst>
                                    <p:set>
                                      <p:cBhvr>
                                        <p:cTn id="27" dur="1" fill="hold">
                                          <p:stCondLst>
                                            <p:cond delay="0"/>
                                          </p:stCondLst>
                                        </p:cTn>
                                        <p:tgtEl>
                                          <p:spTgt spid="1550"/>
                                        </p:tgtEl>
                                        <p:attrNameLst>
                                          <p:attrName>style.visibility</p:attrName>
                                        </p:attrNameLst>
                                      </p:cBhvr>
                                      <p:to>
                                        <p:strVal val="visible"/>
                                      </p:to>
                                    </p:set>
                                    <p:animEffect transition="in" filter="fade">
                                      <p:cBhvr>
                                        <p:cTn id="28" dur="1000"/>
                                        <p:tgtEl>
                                          <p:spTgt spid="1550"/>
                                        </p:tgtEl>
                                      </p:cBhvr>
                                    </p:animEffect>
                                  </p:childTnLst>
                                </p:cTn>
                              </p:par>
                              <p:par>
                                <p:cTn id="29" presetID="10" presetClass="entr" presetSubtype="0" fill="hold" nodeType="withEffect">
                                  <p:stCondLst>
                                    <p:cond delay="0"/>
                                  </p:stCondLst>
                                  <p:childTnLst>
                                    <p:set>
                                      <p:cBhvr>
                                        <p:cTn id="30" dur="1" fill="hold">
                                          <p:stCondLst>
                                            <p:cond delay="0"/>
                                          </p:stCondLst>
                                        </p:cTn>
                                        <p:tgtEl>
                                          <p:spTgt spid="1551"/>
                                        </p:tgtEl>
                                        <p:attrNameLst>
                                          <p:attrName>style.visibility</p:attrName>
                                        </p:attrNameLst>
                                      </p:cBhvr>
                                      <p:to>
                                        <p:strVal val="visible"/>
                                      </p:to>
                                    </p:set>
                                    <p:animEffect transition="in" filter="fade">
                                      <p:cBhvr>
                                        <p:cTn id="31" dur="1000"/>
                                        <p:tgtEl>
                                          <p:spTgt spid="1551"/>
                                        </p:tgtEl>
                                      </p:cBhvr>
                                    </p:animEffect>
                                  </p:childTnLst>
                                </p:cTn>
                              </p:par>
                              <p:par>
                                <p:cTn id="32" presetID="10" presetClass="entr" presetSubtype="0" fill="hold" nodeType="withEffect">
                                  <p:stCondLst>
                                    <p:cond delay="0"/>
                                  </p:stCondLst>
                                  <p:childTnLst>
                                    <p:set>
                                      <p:cBhvr>
                                        <p:cTn id="33" dur="1" fill="hold">
                                          <p:stCondLst>
                                            <p:cond delay="0"/>
                                          </p:stCondLst>
                                        </p:cTn>
                                        <p:tgtEl>
                                          <p:spTgt spid="1552"/>
                                        </p:tgtEl>
                                        <p:attrNameLst>
                                          <p:attrName>style.visibility</p:attrName>
                                        </p:attrNameLst>
                                      </p:cBhvr>
                                      <p:to>
                                        <p:strVal val="visible"/>
                                      </p:to>
                                    </p:set>
                                    <p:animEffect transition="in" filter="fade">
                                      <p:cBhvr>
                                        <p:cTn id="34" dur="1000"/>
                                        <p:tgtEl>
                                          <p:spTgt spid="1552"/>
                                        </p:tgtEl>
                                      </p:cBhvr>
                                    </p:animEffect>
                                  </p:childTnLst>
                                </p:cTn>
                              </p:par>
                              <p:par>
                                <p:cTn id="35" presetID="10" presetClass="entr" presetSubtype="0" fill="hold" nodeType="withEffect">
                                  <p:stCondLst>
                                    <p:cond delay="0"/>
                                  </p:stCondLst>
                                  <p:childTnLst>
                                    <p:set>
                                      <p:cBhvr>
                                        <p:cTn id="36" dur="1" fill="hold">
                                          <p:stCondLst>
                                            <p:cond delay="0"/>
                                          </p:stCondLst>
                                        </p:cTn>
                                        <p:tgtEl>
                                          <p:spTgt spid="1553"/>
                                        </p:tgtEl>
                                        <p:attrNameLst>
                                          <p:attrName>style.visibility</p:attrName>
                                        </p:attrNameLst>
                                      </p:cBhvr>
                                      <p:to>
                                        <p:strVal val="visible"/>
                                      </p:to>
                                    </p:set>
                                    <p:animEffect transition="in" filter="fade">
                                      <p:cBhvr>
                                        <p:cTn id="37" dur="1000"/>
                                        <p:tgtEl>
                                          <p:spTgt spid="1553"/>
                                        </p:tgtEl>
                                      </p:cBhvr>
                                    </p:animEffect>
                                  </p:childTnLst>
                                </p:cTn>
                              </p:par>
                              <p:par>
                                <p:cTn id="38" presetID="10" presetClass="entr" presetSubtype="0" fill="hold" nodeType="withEffect">
                                  <p:stCondLst>
                                    <p:cond delay="0"/>
                                  </p:stCondLst>
                                  <p:childTnLst>
                                    <p:set>
                                      <p:cBhvr>
                                        <p:cTn id="39" dur="1" fill="hold">
                                          <p:stCondLst>
                                            <p:cond delay="0"/>
                                          </p:stCondLst>
                                        </p:cTn>
                                        <p:tgtEl>
                                          <p:spTgt spid="1554"/>
                                        </p:tgtEl>
                                        <p:attrNameLst>
                                          <p:attrName>style.visibility</p:attrName>
                                        </p:attrNameLst>
                                      </p:cBhvr>
                                      <p:to>
                                        <p:strVal val="visible"/>
                                      </p:to>
                                    </p:set>
                                    <p:animEffect transition="in" filter="fade">
                                      <p:cBhvr>
                                        <p:cTn id="40" dur="1000"/>
                                        <p:tgtEl>
                                          <p:spTgt spid="1554"/>
                                        </p:tgtEl>
                                      </p:cBhvr>
                                    </p:animEffect>
                                  </p:childTnLst>
                                </p:cTn>
                              </p:par>
                              <p:par>
                                <p:cTn id="41" presetID="10" presetClass="entr" presetSubtype="0" fill="hold" nodeType="withEffect">
                                  <p:stCondLst>
                                    <p:cond delay="0"/>
                                  </p:stCondLst>
                                  <p:childTnLst>
                                    <p:set>
                                      <p:cBhvr>
                                        <p:cTn id="42" dur="1" fill="hold">
                                          <p:stCondLst>
                                            <p:cond delay="0"/>
                                          </p:stCondLst>
                                        </p:cTn>
                                        <p:tgtEl>
                                          <p:spTgt spid="1555"/>
                                        </p:tgtEl>
                                        <p:attrNameLst>
                                          <p:attrName>style.visibility</p:attrName>
                                        </p:attrNameLst>
                                      </p:cBhvr>
                                      <p:to>
                                        <p:strVal val="visible"/>
                                      </p:to>
                                    </p:set>
                                    <p:animEffect transition="in" filter="fade">
                                      <p:cBhvr>
                                        <p:cTn id="43" dur="1000"/>
                                        <p:tgtEl>
                                          <p:spTgt spid="1555"/>
                                        </p:tgtEl>
                                      </p:cBhvr>
                                    </p:animEffect>
                                  </p:childTnLst>
                                </p:cTn>
                              </p:par>
                              <p:par>
                                <p:cTn id="44" presetID="10" presetClass="entr" presetSubtype="0" fill="hold" nodeType="withEffect">
                                  <p:stCondLst>
                                    <p:cond delay="0"/>
                                  </p:stCondLst>
                                  <p:childTnLst>
                                    <p:set>
                                      <p:cBhvr>
                                        <p:cTn id="45" dur="1" fill="hold">
                                          <p:stCondLst>
                                            <p:cond delay="0"/>
                                          </p:stCondLst>
                                        </p:cTn>
                                        <p:tgtEl>
                                          <p:spTgt spid="1556"/>
                                        </p:tgtEl>
                                        <p:attrNameLst>
                                          <p:attrName>style.visibility</p:attrName>
                                        </p:attrNameLst>
                                      </p:cBhvr>
                                      <p:to>
                                        <p:strVal val="visible"/>
                                      </p:to>
                                    </p:set>
                                    <p:animEffect transition="in" filter="fade">
                                      <p:cBhvr>
                                        <p:cTn id="46" dur="1000"/>
                                        <p:tgtEl>
                                          <p:spTgt spid="1556"/>
                                        </p:tgtEl>
                                      </p:cBhvr>
                                    </p:animEffect>
                                  </p:childTnLst>
                                </p:cTn>
                              </p:par>
                              <p:par>
                                <p:cTn id="47" presetID="10" presetClass="entr" presetSubtype="0" fill="hold" nodeType="withEffect">
                                  <p:stCondLst>
                                    <p:cond delay="0"/>
                                  </p:stCondLst>
                                  <p:childTnLst>
                                    <p:set>
                                      <p:cBhvr>
                                        <p:cTn id="48" dur="1" fill="hold">
                                          <p:stCondLst>
                                            <p:cond delay="0"/>
                                          </p:stCondLst>
                                        </p:cTn>
                                        <p:tgtEl>
                                          <p:spTgt spid="1557"/>
                                        </p:tgtEl>
                                        <p:attrNameLst>
                                          <p:attrName>style.visibility</p:attrName>
                                        </p:attrNameLst>
                                      </p:cBhvr>
                                      <p:to>
                                        <p:strVal val="visible"/>
                                      </p:to>
                                    </p:set>
                                    <p:animEffect transition="in" filter="fade">
                                      <p:cBhvr>
                                        <p:cTn id="49" dur="1000"/>
                                        <p:tgtEl>
                                          <p:spTgt spid="1557"/>
                                        </p:tgtEl>
                                      </p:cBhvr>
                                    </p:animEffect>
                                  </p:childTnLst>
                                </p:cTn>
                              </p:par>
                              <p:par>
                                <p:cTn id="50" presetID="10" presetClass="entr" presetSubtype="0" fill="hold" nodeType="withEffect">
                                  <p:stCondLst>
                                    <p:cond delay="0"/>
                                  </p:stCondLst>
                                  <p:childTnLst>
                                    <p:set>
                                      <p:cBhvr>
                                        <p:cTn id="51" dur="1" fill="hold">
                                          <p:stCondLst>
                                            <p:cond delay="0"/>
                                          </p:stCondLst>
                                        </p:cTn>
                                        <p:tgtEl>
                                          <p:spTgt spid="1558"/>
                                        </p:tgtEl>
                                        <p:attrNameLst>
                                          <p:attrName>style.visibility</p:attrName>
                                        </p:attrNameLst>
                                      </p:cBhvr>
                                      <p:to>
                                        <p:strVal val="visible"/>
                                      </p:to>
                                    </p:set>
                                    <p:animEffect transition="in" filter="fade">
                                      <p:cBhvr>
                                        <p:cTn id="52" dur="1000"/>
                                        <p:tgtEl>
                                          <p:spTgt spid="1558"/>
                                        </p:tgtEl>
                                      </p:cBhvr>
                                    </p:animEffect>
                                  </p:childTnLst>
                                </p:cTn>
                              </p:par>
                              <p:par>
                                <p:cTn id="53" presetID="10" presetClass="entr" presetSubtype="0" fill="hold" nodeType="withEffect">
                                  <p:stCondLst>
                                    <p:cond delay="0"/>
                                  </p:stCondLst>
                                  <p:childTnLst>
                                    <p:set>
                                      <p:cBhvr>
                                        <p:cTn id="54" dur="1" fill="hold">
                                          <p:stCondLst>
                                            <p:cond delay="0"/>
                                          </p:stCondLst>
                                        </p:cTn>
                                        <p:tgtEl>
                                          <p:spTgt spid="1559"/>
                                        </p:tgtEl>
                                        <p:attrNameLst>
                                          <p:attrName>style.visibility</p:attrName>
                                        </p:attrNameLst>
                                      </p:cBhvr>
                                      <p:to>
                                        <p:strVal val="visible"/>
                                      </p:to>
                                    </p:set>
                                    <p:animEffect transition="in" filter="fade">
                                      <p:cBhvr>
                                        <p:cTn id="55" dur="1000"/>
                                        <p:tgtEl>
                                          <p:spTgt spid="1559"/>
                                        </p:tgtEl>
                                      </p:cBhvr>
                                    </p:animEffect>
                                  </p:childTnLst>
                                </p:cTn>
                              </p:par>
                              <p:par>
                                <p:cTn id="56" presetID="10" presetClass="entr" presetSubtype="0" fill="hold" nodeType="withEffect">
                                  <p:stCondLst>
                                    <p:cond delay="0"/>
                                  </p:stCondLst>
                                  <p:childTnLst>
                                    <p:set>
                                      <p:cBhvr>
                                        <p:cTn id="57" dur="1" fill="hold">
                                          <p:stCondLst>
                                            <p:cond delay="0"/>
                                          </p:stCondLst>
                                        </p:cTn>
                                        <p:tgtEl>
                                          <p:spTgt spid="1560"/>
                                        </p:tgtEl>
                                        <p:attrNameLst>
                                          <p:attrName>style.visibility</p:attrName>
                                        </p:attrNameLst>
                                      </p:cBhvr>
                                      <p:to>
                                        <p:strVal val="visible"/>
                                      </p:to>
                                    </p:set>
                                    <p:animEffect transition="in" filter="fade">
                                      <p:cBhvr>
                                        <p:cTn id="58" dur="1000"/>
                                        <p:tgtEl>
                                          <p:spTgt spid="1560"/>
                                        </p:tgtEl>
                                      </p:cBhvr>
                                    </p:animEffect>
                                  </p:childTnLst>
                                </p:cTn>
                              </p:par>
                              <p:par>
                                <p:cTn id="59" presetID="10" presetClass="entr" presetSubtype="0" fill="hold" nodeType="withEffect">
                                  <p:stCondLst>
                                    <p:cond delay="0"/>
                                  </p:stCondLst>
                                  <p:childTnLst>
                                    <p:set>
                                      <p:cBhvr>
                                        <p:cTn id="60" dur="1" fill="hold">
                                          <p:stCondLst>
                                            <p:cond delay="0"/>
                                          </p:stCondLst>
                                        </p:cTn>
                                        <p:tgtEl>
                                          <p:spTgt spid="1561"/>
                                        </p:tgtEl>
                                        <p:attrNameLst>
                                          <p:attrName>style.visibility</p:attrName>
                                        </p:attrNameLst>
                                      </p:cBhvr>
                                      <p:to>
                                        <p:strVal val="visible"/>
                                      </p:to>
                                    </p:set>
                                    <p:animEffect transition="in" filter="fade">
                                      <p:cBhvr>
                                        <p:cTn id="61" dur="1000"/>
                                        <p:tgtEl>
                                          <p:spTgt spid="1561"/>
                                        </p:tgtEl>
                                      </p:cBhvr>
                                    </p:animEffect>
                                  </p:childTnLst>
                                </p:cTn>
                              </p:par>
                              <p:par>
                                <p:cTn id="62" presetID="10" presetClass="entr" presetSubtype="0" fill="hold" nodeType="withEffect">
                                  <p:stCondLst>
                                    <p:cond delay="0"/>
                                  </p:stCondLst>
                                  <p:childTnLst>
                                    <p:set>
                                      <p:cBhvr>
                                        <p:cTn id="63" dur="1" fill="hold">
                                          <p:stCondLst>
                                            <p:cond delay="0"/>
                                          </p:stCondLst>
                                        </p:cTn>
                                        <p:tgtEl>
                                          <p:spTgt spid="1562"/>
                                        </p:tgtEl>
                                        <p:attrNameLst>
                                          <p:attrName>style.visibility</p:attrName>
                                        </p:attrNameLst>
                                      </p:cBhvr>
                                      <p:to>
                                        <p:strVal val="visible"/>
                                      </p:to>
                                    </p:set>
                                    <p:animEffect transition="in" filter="fade">
                                      <p:cBhvr>
                                        <p:cTn id="64" dur="1000"/>
                                        <p:tgtEl>
                                          <p:spTgt spid="1562"/>
                                        </p:tgtEl>
                                      </p:cBhvr>
                                    </p:animEffect>
                                  </p:childTnLst>
                                </p:cTn>
                              </p:par>
                              <p:par>
                                <p:cTn id="65" presetID="10" presetClass="entr" presetSubtype="0" fill="hold" nodeType="withEffect">
                                  <p:stCondLst>
                                    <p:cond delay="0"/>
                                  </p:stCondLst>
                                  <p:childTnLst>
                                    <p:set>
                                      <p:cBhvr>
                                        <p:cTn id="66" dur="1" fill="hold">
                                          <p:stCondLst>
                                            <p:cond delay="0"/>
                                          </p:stCondLst>
                                        </p:cTn>
                                        <p:tgtEl>
                                          <p:spTgt spid="1563"/>
                                        </p:tgtEl>
                                        <p:attrNameLst>
                                          <p:attrName>style.visibility</p:attrName>
                                        </p:attrNameLst>
                                      </p:cBhvr>
                                      <p:to>
                                        <p:strVal val="visible"/>
                                      </p:to>
                                    </p:set>
                                    <p:animEffect transition="in" filter="fade">
                                      <p:cBhvr>
                                        <p:cTn id="67" dur="1000"/>
                                        <p:tgtEl>
                                          <p:spTgt spid="1563"/>
                                        </p:tgtEl>
                                      </p:cBhvr>
                                    </p:animEffect>
                                  </p:childTnLst>
                                </p:cTn>
                              </p:par>
                              <p:par>
                                <p:cTn id="68" presetID="10" presetClass="entr" presetSubtype="0" fill="hold" nodeType="withEffect">
                                  <p:stCondLst>
                                    <p:cond delay="0"/>
                                  </p:stCondLst>
                                  <p:childTnLst>
                                    <p:set>
                                      <p:cBhvr>
                                        <p:cTn id="69" dur="1" fill="hold">
                                          <p:stCondLst>
                                            <p:cond delay="0"/>
                                          </p:stCondLst>
                                        </p:cTn>
                                        <p:tgtEl>
                                          <p:spTgt spid="1564"/>
                                        </p:tgtEl>
                                        <p:attrNameLst>
                                          <p:attrName>style.visibility</p:attrName>
                                        </p:attrNameLst>
                                      </p:cBhvr>
                                      <p:to>
                                        <p:strVal val="visible"/>
                                      </p:to>
                                    </p:set>
                                    <p:animEffect transition="in" filter="fade">
                                      <p:cBhvr>
                                        <p:cTn id="70" dur="1000"/>
                                        <p:tgtEl>
                                          <p:spTgt spid="1564"/>
                                        </p:tgtEl>
                                      </p:cBhvr>
                                    </p:animEffect>
                                  </p:childTnLst>
                                </p:cTn>
                              </p:par>
                              <p:par>
                                <p:cTn id="71" presetID="10" presetClass="entr" presetSubtype="0" fill="hold" nodeType="withEffect">
                                  <p:stCondLst>
                                    <p:cond delay="0"/>
                                  </p:stCondLst>
                                  <p:childTnLst>
                                    <p:set>
                                      <p:cBhvr>
                                        <p:cTn id="72" dur="1" fill="hold">
                                          <p:stCondLst>
                                            <p:cond delay="0"/>
                                          </p:stCondLst>
                                        </p:cTn>
                                        <p:tgtEl>
                                          <p:spTgt spid="1565"/>
                                        </p:tgtEl>
                                        <p:attrNameLst>
                                          <p:attrName>style.visibility</p:attrName>
                                        </p:attrNameLst>
                                      </p:cBhvr>
                                      <p:to>
                                        <p:strVal val="visible"/>
                                      </p:to>
                                    </p:set>
                                    <p:animEffect transition="in" filter="fade">
                                      <p:cBhvr>
                                        <p:cTn id="73" dur="1000"/>
                                        <p:tgtEl>
                                          <p:spTgt spid="1565"/>
                                        </p:tgtEl>
                                      </p:cBhvr>
                                    </p:animEffect>
                                  </p:childTnLst>
                                </p:cTn>
                              </p:par>
                              <p:par>
                                <p:cTn id="74" presetID="10" presetClass="entr" presetSubtype="0" fill="hold" nodeType="withEffect">
                                  <p:stCondLst>
                                    <p:cond delay="0"/>
                                  </p:stCondLst>
                                  <p:childTnLst>
                                    <p:set>
                                      <p:cBhvr>
                                        <p:cTn id="75" dur="1" fill="hold">
                                          <p:stCondLst>
                                            <p:cond delay="0"/>
                                          </p:stCondLst>
                                        </p:cTn>
                                        <p:tgtEl>
                                          <p:spTgt spid="1566"/>
                                        </p:tgtEl>
                                        <p:attrNameLst>
                                          <p:attrName>style.visibility</p:attrName>
                                        </p:attrNameLst>
                                      </p:cBhvr>
                                      <p:to>
                                        <p:strVal val="visible"/>
                                      </p:to>
                                    </p:set>
                                    <p:animEffect transition="in" filter="fade">
                                      <p:cBhvr>
                                        <p:cTn id="76" dur="1000"/>
                                        <p:tgtEl>
                                          <p:spTgt spid="1566"/>
                                        </p:tgtEl>
                                      </p:cBhvr>
                                    </p:animEffect>
                                  </p:childTnLst>
                                </p:cTn>
                              </p:par>
                              <p:par>
                                <p:cTn id="77" presetID="10" presetClass="entr" presetSubtype="0" fill="hold" nodeType="withEffect">
                                  <p:stCondLst>
                                    <p:cond delay="0"/>
                                  </p:stCondLst>
                                  <p:childTnLst>
                                    <p:set>
                                      <p:cBhvr>
                                        <p:cTn id="78" dur="1" fill="hold">
                                          <p:stCondLst>
                                            <p:cond delay="0"/>
                                          </p:stCondLst>
                                        </p:cTn>
                                        <p:tgtEl>
                                          <p:spTgt spid="1567"/>
                                        </p:tgtEl>
                                        <p:attrNameLst>
                                          <p:attrName>style.visibility</p:attrName>
                                        </p:attrNameLst>
                                      </p:cBhvr>
                                      <p:to>
                                        <p:strVal val="visible"/>
                                      </p:to>
                                    </p:set>
                                    <p:animEffect transition="in" filter="fade">
                                      <p:cBhvr>
                                        <p:cTn id="79" dur="1000"/>
                                        <p:tgtEl>
                                          <p:spTgt spid="1567"/>
                                        </p:tgtEl>
                                      </p:cBhvr>
                                    </p:animEffect>
                                  </p:childTnLst>
                                </p:cTn>
                              </p:par>
                              <p:par>
                                <p:cTn id="80" presetID="10" presetClass="entr" presetSubtype="0" fill="hold" nodeType="withEffect">
                                  <p:stCondLst>
                                    <p:cond delay="0"/>
                                  </p:stCondLst>
                                  <p:childTnLst>
                                    <p:set>
                                      <p:cBhvr>
                                        <p:cTn id="81" dur="1" fill="hold">
                                          <p:stCondLst>
                                            <p:cond delay="0"/>
                                          </p:stCondLst>
                                        </p:cTn>
                                        <p:tgtEl>
                                          <p:spTgt spid="1568"/>
                                        </p:tgtEl>
                                        <p:attrNameLst>
                                          <p:attrName>style.visibility</p:attrName>
                                        </p:attrNameLst>
                                      </p:cBhvr>
                                      <p:to>
                                        <p:strVal val="visible"/>
                                      </p:to>
                                    </p:set>
                                    <p:animEffect transition="in" filter="fade">
                                      <p:cBhvr>
                                        <p:cTn id="82" dur="1000"/>
                                        <p:tgtEl>
                                          <p:spTgt spid="1568"/>
                                        </p:tgtEl>
                                      </p:cBhvr>
                                    </p:animEffect>
                                  </p:childTnLst>
                                </p:cTn>
                              </p:par>
                              <p:par>
                                <p:cTn id="83" presetID="10" presetClass="entr" presetSubtype="0" fill="hold" nodeType="withEffect">
                                  <p:stCondLst>
                                    <p:cond delay="0"/>
                                  </p:stCondLst>
                                  <p:childTnLst>
                                    <p:set>
                                      <p:cBhvr>
                                        <p:cTn id="84" dur="1" fill="hold">
                                          <p:stCondLst>
                                            <p:cond delay="0"/>
                                          </p:stCondLst>
                                        </p:cTn>
                                        <p:tgtEl>
                                          <p:spTgt spid="1569"/>
                                        </p:tgtEl>
                                        <p:attrNameLst>
                                          <p:attrName>style.visibility</p:attrName>
                                        </p:attrNameLst>
                                      </p:cBhvr>
                                      <p:to>
                                        <p:strVal val="visible"/>
                                      </p:to>
                                    </p:set>
                                    <p:animEffect transition="in" filter="fade">
                                      <p:cBhvr>
                                        <p:cTn id="85" dur="1000"/>
                                        <p:tgtEl>
                                          <p:spTgt spid="1569"/>
                                        </p:tgtEl>
                                      </p:cBhvr>
                                    </p:animEffect>
                                  </p:childTnLst>
                                </p:cTn>
                              </p:par>
                              <p:par>
                                <p:cTn id="86" presetID="10" presetClass="entr" presetSubtype="0" fill="hold" nodeType="withEffect">
                                  <p:stCondLst>
                                    <p:cond delay="0"/>
                                  </p:stCondLst>
                                  <p:childTnLst>
                                    <p:set>
                                      <p:cBhvr>
                                        <p:cTn id="87" dur="1" fill="hold">
                                          <p:stCondLst>
                                            <p:cond delay="0"/>
                                          </p:stCondLst>
                                        </p:cTn>
                                        <p:tgtEl>
                                          <p:spTgt spid="1570"/>
                                        </p:tgtEl>
                                        <p:attrNameLst>
                                          <p:attrName>style.visibility</p:attrName>
                                        </p:attrNameLst>
                                      </p:cBhvr>
                                      <p:to>
                                        <p:strVal val="visible"/>
                                      </p:to>
                                    </p:set>
                                    <p:animEffect transition="in" filter="fade">
                                      <p:cBhvr>
                                        <p:cTn id="88" dur="1000"/>
                                        <p:tgtEl>
                                          <p:spTgt spid="1570"/>
                                        </p:tgtEl>
                                      </p:cBhvr>
                                    </p:animEffect>
                                  </p:childTnLst>
                                </p:cTn>
                              </p:par>
                              <p:par>
                                <p:cTn id="89" presetID="10" presetClass="entr" presetSubtype="0" fill="hold" nodeType="withEffect">
                                  <p:stCondLst>
                                    <p:cond delay="0"/>
                                  </p:stCondLst>
                                  <p:childTnLst>
                                    <p:set>
                                      <p:cBhvr>
                                        <p:cTn id="90" dur="1" fill="hold">
                                          <p:stCondLst>
                                            <p:cond delay="0"/>
                                          </p:stCondLst>
                                        </p:cTn>
                                        <p:tgtEl>
                                          <p:spTgt spid="1571"/>
                                        </p:tgtEl>
                                        <p:attrNameLst>
                                          <p:attrName>style.visibility</p:attrName>
                                        </p:attrNameLst>
                                      </p:cBhvr>
                                      <p:to>
                                        <p:strVal val="visible"/>
                                      </p:to>
                                    </p:set>
                                    <p:animEffect transition="in" filter="fade">
                                      <p:cBhvr>
                                        <p:cTn id="91" dur="1000"/>
                                        <p:tgtEl>
                                          <p:spTgt spid="1571"/>
                                        </p:tgtEl>
                                      </p:cBhvr>
                                    </p:animEffect>
                                  </p:childTnLst>
                                </p:cTn>
                              </p:par>
                              <p:par>
                                <p:cTn id="92" presetID="10" presetClass="entr" presetSubtype="0" fill="hold" nodeType="withEffect">
                                  <p:stCondLst>
                                    <p:cond delay="0"/>
                                  </p:stCondLst>
                                  <p:childTnLst>
                                    <p:set>
                                      <p:cBhvr>
                                        <p:cTn id="93" dur="1" fill="hold">
                                          <p:stCondLst>
                                            <p:cond delay="0"/>
                                          </p:stCondLst>
                                        </p:cTn>
                                        <p:tgtEl>
                                          <p:spTgt spid="1572"/>
                                        </p:tgtEl>
                                        <p:attrNameLst>
                                          <p:attrName>style.visibility</p:attrName>
                                        </p:attrNameLst>
                                      </p:cBhvr>
                                      <p:to>
                                        <p:strVal val="visible"/>
                                      </p:to>
                                    </p:set>
                                    <p:animEffect transition="in" filter="fade">
                                      <p:cBhvr>
                                        <p:cTn id="94" dur="1000"/>
                                        <p:tgtEl>
                                          <p:spTgt spid="1572"/>
                                        </p:tgtEl>
                                      </p:cBhvr>
                                    </p:animEffect>
                                  </p:childTnLst>
                                </p:cTn>
                              </p:par>
                              <p:par>
                                <p:cTn id="95" presetID="10" presetClass="entr" presetSubtype="0" fill="hold" nodeType="withEffect">
                                  <p:stCondLst>
                                    <p:cond delay="0"/>
                                  </p:stCondLst>
                                  <p:childTnLst>
                                    <p:set>
                                      <p:cBhvr>
                                        <p:cTn id="96" dur="1" fill="hold">
                                          <p:stCondLst>
                                            <p:cond delay="0"/>
                                          </p:stCondLst>
                                        </p:cTn>
                                        <p:tgtEl>
                                          <p:spTgt spid="1573"/>
                                        </p:tgtEl>
                                        <p:attrNameLst>
                                          <p:attrName>style.visibility</p:attrName>
                                        </p:attrNameLst>
                                      </p:cBhvr>
                                      <p:to>
                                        <p:strVal val="visible"/>
                                      </p:to>
                                    </p:set>
                                    <p:animEffect transition="in" filter="fade">
                                      <p:cBhvr>
                                        <p:cTn id="97" dur="1000"/>
                                        <p:tgtEl>
                                          <p:spTgt spid="1573"/>
                                        </p:tgtEl>
                                      </p:cBhvr>
                                    </p:animEffect>
                                  </p:childTnLst>
                                </p:cTn>
                              </p:par>
                              <p:par>
                                <p:cTn id="98" presetID="10" presetClass="entr" presetSubtype="0" fill="hold" nodeType="withEffect">
                                  <p:stCondLst>
                                    <p:cond delay="0"/>
                                  </p:stCondLst>
                                  <p:childTnLst>
                                    <p:set>
                                      <p:cBhvr>
                                        <p:cTn id="99" dur="1" fill="hold">
                                          <p:stCondLst>
                                            <p:cond delay="0"/>
                                          </p:stCondLst>
                                        </p:cTn>
                                        <p:tgtEl>
                                          <p:spTgt spid="1574"/>
                                        </p:tgtEl>
                                        <p:attrNameLst>
                                          <p:attrName>style.visibility</p:attrName>
                                        </p:attrNameLst>
                                      </p:cBhvr>
                                      <p:to>
                                        <p:strVal val="visible"/>
                                      </p:to>
                                    </p:set>
                                    <p:animEffect transition="in" filter="fade">
                                      <p:cBhvr>
                                        <p:cTn id="100" dur="1000"/>
                                        <p:tgtEl>
                                          <p:spTgt spid="15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575"/>
                                        </p:tgtEl>
                                        <p:attrNameLst>
                                          <p:attrName>style.visibility</p:attrName>
                                        </p:attrNameLst>
                                      </p:cBhvr>
                                      <p:to>
                                        <p:strVal val="visible"/>
                                      </p:to>
                                    </p:set>
                                    <p:animEffect transition="in" filter="fade">
                                      <p:cBhvr>
                                        <p:cTn id="103" dur="1000"/>
                                        <p:tgtEl>
                                          <p:spTgt spid="1575"/>
                                        </p:tgtEl>
                                      </p:cBhvr>
                                    </p:animEffect>
                                  </p:childTnLst>
                                </p:cTn>
                              </p:par>
                              <p:par>
                                <p:cTn id="104" presetID="10" presetClass="entr" presetSubtype="0" fill="hold" nodeType="withEffect">
                                  <p:stCondLst>
                                    <p:cond delay="0"/>
                                  </p:stCondLst>
                                  <p:childTnLst>
                                    <p:set>
                                      <p:cBhvr>
                                        <p:cTn id="105" dur="1" fill="hold">
                                          <p:stCondLst>
                                            <p:cond delay="0"/>
                                          </p:stCondLst>
                                        </p:cTn>
                                        <p:tgtEl>
                                          <p:spTgt spid="1576"/>
                                        </p:tgtEl>
                                        <p:attrNameLst>
                                          <p:attrName>style.visibility</p:attrName>
                                        </p:attrNameLst>
                                      </p:cBhvr>
                                      <p:to>
                                        <p:strVal val="visible"/>
                                      </p:to>
                                    </p:set>
                                    <p:animEffect transition="in" filter="fade">
                                      <p:cBhvr>
                                        <p:cTn id="106" dur="1000"/>
                                        <p:tgtEl>
                                          <p:spTgt spid="1576"/>
                                        </p:tgtEl>
                                      </p:cBhvr>
                                    </p:animEffect>
                                  </p:childTnLst>
                                </p:cTn>
                              </p:par>
                              <p:par>
                                <p:cTn id="107" presetID="10" presetClass="entr" presetSubtype="0" fill="hold" nodeType="withEffect">
                                  <p:stCondLst>
                                    <p:cond delay="0"/>
                                  </p:stCondLst>
                                  <p:childTnLst>
                                    <p:set>
                                      <p:cBhvr>
                                        <p:cTn id="108" dur="1" fill="hold">
                                          <p:stCondLst>
                                            <p:cond delay="0"/>
                                          </p:stCondLst>
                                        </p:cTn>
                                        <p:tgtEl>
                                          <p:spTgt spid="1542"/>
                                        </p:tgtEl>
                                        <p:attrNameLst>
                                          <p:attrName>style.visibility</p:attrName>
                                        </p:attrNameLst>
                                      </p:cBhvr>
                                      <p:to>
                                        <p:strVal val="visible"/>
                                      </p:to>
                                    </p:set>
                                    <p:animEffect transition="in" filter="fade">
                                      <p:cBhvr>
                                        <p:cTn id="109" dur="1000"/>
                                        <p:tgtEl>
                                          <p:spTgt spid="1542"/>
                                        </p:tgtEl>
                                      </p:cBhvr>
                                    </p:animEffect>
                                  </p:childTnLst>
                                </p:cTn>
                              </p:par>
                              <p:par>
                                <p:cTn id="110" presetID="10" presetClass="entr" presetSubtype="0" fill="hold" nodeType="withEffect">
                                  <p:stCondLst>
                                    <p:cond delay="0"/>
                                  </p:stCondLst>
                                  <p:childTnLst>
                                    <p:set>
                                      <p:cBhvr>
                                        <p:cTn id="111" dur="1" fill="hold">
                                          <p:stCondLst>
                                            <p:cond delay="0"/>
                                          </p:stCondLst>
                                        </p:cTn>
                                        <p:tgtEl>
                                          <p:spTgt spid="1542"/>
                                        </p:tgtEl>
                                        <p:attrNameLst>
                                          <p:attrName>style.visibility</p:attrName>
                                        </p:attrNameLst>
                                      </p:cBhvr>
                                      <p:to>
                                        <p:strVal val="visible"/>
                                      </p:to>
                                    </p:set>
                                    <p:animEffect transition="in" filter="fade">
                                      <p:cBhvr>
                                        <p:cTn id="112" dur="1000"/>
                                        <p:tgtEl>
                                          <p:spTgt spid="1542"/>
                                        </p:tgtEl>
                                      </p:cBhvr>
                                    </p:animEffect>
                                  </p:childTnLst>
                                </p:cTn>
                              </p:par>
                              <p:par>
                                <p:cTn id="113" presetID="10" presetClass="entr" presetSubtype="0" fill="hold" nodeType="withEffect">
                                  <p:stCondLst>
                                    <p:cond delay="0"/>
                                  </p:stCondLst>
                                  <p:childTnLst>
                                    <p:set>
                                      <p:cBhvr>
                                        <p:cTn id="114" dur="1" fill="hold">
                                          <p:stCondLst>
                                            <p:cond delay="0"/>
                                          </p:stCondLst>
                                        </p:cTn>
                                        <p:tgtEl>
                                          <p:spTgt spid="1543"/>
                                        </p:tgtEl>
                                        <p:attrNameLst>
                                          <p:attrName>style.visibility</p:attrName>
                                        </p:attrNameLst>
                                      </p:cBhvr>
                                      <p:to>
                                        <p:strVal val="visible"/>
                                      </p:to>
                                    </p:set>
                                    <p:animEffect transition="in" filter="fade">
                                      <p:cBhvr>
                                        <p:cTn id="115" dur="1000"/>
                                        <p:tgtEl>
                                          <p:spTgt spid="1543"/>
                                        </p:tgtEl>
                                      </p:cBhvr>
                                    </p:animEffect>
                                  </p:childTnLst>
                                </p:cTn>
                              </p:par>
                              <p:par>
                                <p:cTn id="116" presetID="10" presetClass="entr" presetSubtype="0" fill="hold" nodeType="withEffect">
                                  <p:stCondLst>
                                    <p:cond delay="0"/>
                                  </p:stCondLst>
                                  <p:childTnLst>
                                    <p:set>
                                      <p:cBhvr>
                                        <p:cTn id="117" dur="1" fill="hold">
                                          <p:stCondLst>
                                            <p:cond delay="0"/>
                                          </p:stCondLst>
                                        </p:cTn>
                                        <p:tgtEl>
                                          <p:spTgt spid="1544"/>
                                        </p:tgtEl>
                                        <p:attrNameLst>
                                          <p:attrName>style.visibility</p:attrName>
                                        </p:attrNameLst>
                                      </p:cBhvr>
                                      <p:to>
                                        <p:strVal val="visible"/>
                                      </p:to>
                                    </p:set>
                                    <p:animEffect transition="in" filter="fade">
                                      <p:cBhvr>
                                        <p:cTn id="118" dur="1000"/>
                                        <p:tgtEl>
                                          <p:spTgt spid="1544"/>
                                        </p:tgtEl>
                                      </p:cBhvr>
                                    </p:animEffect>
                                  </p:childTnLst>
                                </p:cTn>
                              </p:par>
                              <p:par>
                                <p:cTn id="119" presetID="10" presetClass="entr" presetSubtype="0" fill="hold" nodeType="withEffect">
                                  <p:stCondLst>
                                    <p:cond delay="0"/>
                                  </p:stCondLst>
                                  <p:childTnLst>
                                    <p:set>
                                      <p:cBhvr>
                                        <p:cTn id="120" dur="1" fill="hold">
                                          <p:stCondLst>
                                            <p:cond delay="0"/>
                                          </p:stCondLst>
                                        </p:cTn>
                                        <p:tgtEl>
                                          <p:spTgt spid="1545"/>
                                        </p:tgtEl>
                                        <p:attrNameLst>
                                          <p:attrName>style.visibility</p:attrName>
                                        </p:attrNameLst>
                                      </p:cBhvr>
                                      <p:to>
                                        <p:strVal val="visible"/>
                                      </p:to>
                                    </p:set>
                                    <p:animEffect transition="in" filter="fade">
                                      <p:cBhvr>
                                        <p:cTn id="121" dur="1000"/>
                                        <p:tgtEl>
                                          <p:spTgt spid="1545"/>
                                        </p:tgtEl>
                                      </p:cBhvr>
                                    </p:animEffect>
                                  </p:childTnLst>
                                </p:cTn>
                              </p:par>
                              <p:par>
                                <p:cTn id="122" presetID="10" presetClass="entr" presetSubtype="0" fill="hold" nodeType="withEffect">
                                  <p:stCondLst>
                                    <p:cond delay="0"/>
                                  </p:stCondLst>
                                  <p:childTnLst>
                                    <p:set>
                                      <p:cBhvr>
                                        <p:cTn id="123" dur="1" fill="hold">
                                          <p:stCondLst>
                                            <p:cond delay="0"/>
                                          </p:stCondLst>
                                        </p:cTn>
                                        <p:tgtEl>
                                          <p:spTgt spid="1546"/>
                                        </p:tgtEl>
                                        <p:attrNameLst>
                                          <p:attrName>style.visibility</p:attrName>
                                        </p:attrNameLst>
                                      </p:cBhvr>
                                      <p:to>
                                        <p:strVal val="visible"/>
                                      </p:to>
                                    </p:set>
                                    <p:animEffect transition="in" filter="fade">
                                      <p:cBhvr>
                                        <p:cTn id="124" dur="1000"/>
                                        <p:tgtEl>
                                          <p:spTgt spid="1546"/>
                                        </p:tgtEl>
                                      </p:cBhvr>
                                    </p:animEffect>
                                  </p:childTnLst>
                                </p:cTn>
                              </p:par>
                              <p:par>
                                <p:cTn id="125" presetID="10" presetClass="entr" presetSubtype="0" fill="hold" nodeType="withEffect">
                                  <p:stCondLst>
                                    <p:cond delay="0"/>
                                  </p:stCondLst>
                                  <p:childTnLst>
                                    <p:set>
                                      <p:cBhvr>
                                        <p:cTn id="126" dur="1" fill="hold">
                                          <p:stCondLst>
                                            <p:cond delay="0"/>
                                          </p:stCondLst>
                                        </p:cTn>
                                        <p:tgtEl>
                                          <p:spTgt spid="1547"/>
                                        </p:tgtEl>
                                        <p:attrNameLst>
                                          <p:attrName>style.visibility</p:attrName>
                                        </p:attrNameLst>
                                      </p:cBhvr>
                                      <p:to>
                                        <p:strVal val="visible"/>
                                      </p:to>
                                    </p:set>
                                    <p:animEffect transition="in" filter="fade">
                                      <p:cBhvr>
                                        <p:cTn id="127" dur="1000"/>
                                        <p:tgtEl>
                                          <p:spTgt spid="1547"/>
                                        </p:tgtEl>
                                      </p:cBhvr>
                                    </p:animEffect>
                                  </p:childTnLst>
                                </p:cTn>
                              </p:par>
                              <p:par>
                                <p:cTn id="128" presetID="10" presetClass="entr" presetSubtype="0" fill="hold" nodeType="withEffect">
                                  <p:stCondLst>
                                    <p:cond delay="0"/>
                                  </p:stCondLst>
                                  <p:childTnLst>
                                    <p:set>
                                      <p:cBhvr>
                                        <p:cTn id="129" dur="1" fill="hold">
                                          <p:stCondLst>
                                            <p:cond delay="0"/>
                                          </p:stCondLst>
                                        </p:cTn>
                                        <p:tgtEl>
                                          <p:spTgt spid="1548"/>
                                        </p:tgtEl>
                                        <p:attrNameLst>
                                          <p:attrName>style.visibility</p:attrName>
                                        </p:attrNameLst>
                                      </p:cBhvr>
                                      <p:to>
                                        <p:strVal val="visible"/>
                                      </p:to>
                                    </p:set>
                                    <p:animEffect transition="in" filter="fade">
                                      <p:cBhvr>
                                        <p:cTn id="130" dur="1000"/>
                                        <p:tgtEl>
                                          <p:spTgt spid="1548"/>
                                        </p:tgtEl>
                                      </p:cBhvr>
                                    </p:animEffect>
                                  </p:childTnLst>
                                </p:cTn>
                              </p:par>
                              <p:par>
                                <p:cTn id="131" presetID="10" presetClass="entr" presetSubtype="0" fill="hold" nodeType="withEffect">
                                  <p:stCondLst>
                                    <p:cond delay="0"/>
                                  </p:stCondLst>
                                  <p:childTnLst>
                                    <p:set>
                                      <p:cBhvr>
                                        <p:cTn id="132" dur="1" fill="hold">
                                          <p:stCondLst>
                                            <p:cond delay="0"/>
                                          </p:stCondLst>
                                        </p:cTn>
                                        <p:tgtEl>
                                          <p:spTgt spid="1549"/>
                                        </p:tgtEl>
                                        <p:attrNameLst>
                                          <p:attrName>style.visibility</p:attrName>
                                        </p:attrNameLst>
                                      </p:cBhvr>
                                      <p:to>
                                        <p:strVal val="visible"/>
                                      </p:to>
                                    </p:set>
                                    <p:animEffect transition="in" filter="fade">
                                      <p:cBhvr>
                                        <p:cTn id="133" dur="1000"/>
                                        <p:tgtEl>
                                          <p:spTgt spid="1549"/>
                                        </p:tgtEl>
                                      </p:cBhvr>
                                    </p:animEffect>
                                  </p:childTnLst>
                                </p:cTn>
                              </p:par>
                              <p:par>
                                <p:cTn id="134" presetID="10" presetClass="entr" presetSubtype="0" fill="hold" nodeType="withEffect">
                                  <p:stCondLst>
                                    <p:cond delay="0"/>
                                  </p:stCondLst>
                                  <p:childTnLst>
                                    <p:set>
                                      <p:cBhvr>
                                        <p:cTn id="135" dur="1" fill="hold">
                                          <p:stCondLst>
                                            <p:cond delay="0"/>
                                          </p:stCondLst>
                                        </p:cTn>
                                        <p:tgtEl>
                                          <p:spTgt spid="1550"/>
                                        </p:tgtEl>
                                        <p:attrNameLst>
                                          <p:attrName>style.visibility</p:attrName>
                                        </p:attrNameLst>
                                      </p:cBhvr>
                                      <p:to>
                                        <p:strVal val="visible"/>
                                      </p:to>
                                    </p:set>
                                    <p:animEffect transition="in" filter="fade">
                                      <p:cBhvr>
                                        <p:cTn id="136" dur="1000"/>
                                        <p:tgtEl>
                                          <p:spTgt spid="1550"/>
                                        </p:tgtEl>
                                      </p:cBhvr>
                                    </p:animEffect>
                                  </p:childTnLst>
                                </p:cTn>
                              </p:par>
                              <p:par>
                                <p:cTn id="137" presetID="10" presetClass="entr" presetSubtype="0" fill="hold" nodeType="withEffect">
                                  <p:stCondLst>
                                    <p:cond delay="0"/>
                                  </p:stCondLst>
                                  <p:childTnLst>
                                    <p:set>
                                      <p:cBhvr>
                                        <p:cTn id="138" dur="1" fill="hold">
                                          <p:stCondLst>
                                            <p:cond delay="0"/>
                                          </p:stCondLst>
                                        </p:cTn>
                                        <p:tgtEl>
                                          <p:spTgt spid="1551"/>
                                        </p:tgtEl>
                                        <p:attrNameLst>
                                          <p:attrName>style.visibility</p:attrName>
                                        </p:attrNameLst>
                                      </p:cBhvr>
                                      <p:to>
                                        <p:strVal val="visible"/>
                                      </p:to>
                                    </p:set>
                                    <p:animEffect transition="in" filter="fade">
                                      <p:cBhvr>
                                        <p:cTn id="139" dur="1000"/>
                                        <p:tgtEl>
                                          <p:spTgt spid="1551"/>
                                        </p:tgtEl>
                                      </p:cBhvr>
                                    </p:animEffect>
                                  </p:childTnLst>
                                </p:cTn>
                              </p:par>
                              <p:par>
                                <p:cTn id="140" presetID="10" presetClass="entr" presetSubtype="0" fill="hold" nodeType="withEffect">
                                  <p:stCondLst>
                                    <p:cond delay="0"/>
                                  </p:stCondLst>
                                  <p:childTnLst>
                                    <p:set>
                                      <p:cBhvr>
                                        <p:cTn id="141" dur="1" fill="hold">
                                          <p:stCondLst>
                                            <p:cond delay="0"/>
                                          </p:stCondLst>
                                        </p:cTn>
                                        <p:tgtEl>
                                          <p:spTgt spid="1552"/>
                                        </p:tgtEl>
                                        <p:attrNameLst>
                                          <p:attrName>style.visibility</p:attrName>
                                        </p:attrNameLst>
                                      </p:cBhvr>
                                      <p:to>
                                        <p:strVal val="visible"/>
                                      </p:to>
                                    </p:set>
                                    <p:animEffect transition="in" filter="fade">
                                      <p:cBhvr>
                                        <p:cTn id="142" dur="1000"/>
                                        <p:tgtEl>
                                          <p:spTgt spid="1552"/>
                                        </p:tgtEl>
                                      </p:cBhvr>
                                    </p:animEffect>
                                  </p:childTnLst>
                                </p:cTn>
                              </p:par>
                              <p:par>
                                <p:cTn id="143" presetID="10" presetClass="entr" presetSubtype="0" fill="hold" nodeType="withEffect">
                                  <p:stCondLst>
                                    <p:cond delay="0"/>
                                  </p:stCondLst>
                                  <p:childTnLst>
                                    <p:set>
                                      <p:cBhvr>
                                        <p:cTn id="144" dur="1" fill="hold">
                                          <p:stCondLst>
                                            <p:cond delay="0"/>
                                          </p:stCondLst>
                                        </p:cTn>
                                        <p:tgtEl>
                                          <p:spTgt spid="1553"/>
                                        </p:tgtEl>
                                        <p:attrNameLst>
                                          <p:attrName>style.visibility</p:attrName>
                                        </p:attrNameLst>
                                      </p:cBhvr>
                                      <p:to>
                                        <p:strVal val="visible"/>
                                      </p:to>
                                    </p:set>
                                    <p:animEffect transition="in" filter="fade">
                                      <p:cBhvr>
                                        <p:cTn id="145" dur="1000"/>
                                        <p:tgtEl>
                                          <p:spTgt spid="1553"/>
                                        </p:tgtEl>
                                      </p:cBhvr>
                                    </p:animEffect>
                                  </p:childTnLst>
                                </p:cTn>
                              </p:par>
                              <p:par>
                                <p:cTn id="146" presetID="10" presetClass="entr" presetSubtype="0" fill="hold" nodeType="withEffect">
                                  <p:stCondLst>
                                    <p:cond delay="0"/>
                                  </p:stCondLst>
                                  <p:childTnLst>
                                    <p:set>
                                      <p:cBhvr>
                                        <p:cTn id="147" dur="1" fill="hold">
                                          <p:stCondLst>
                                            <p:cond delay="0"/>
                                          </p:stCondLst>
                                        </p:cTn>
                                        <p:tgtEl>
                                          <p:spTgt spid="1554"/>
                                        </p:tgtEl>
                                        <p:attrNameLst>
                                          <p:attrName>style.visibility</p:attrName>
                                        </p:attrNameLst>
                                      </p:cBhvr>
                                      <p:to>
                                        <p:strVal val="visible"/>
                                      </p:to>
                                    </p:set>
                                    <p:animEffect transition="in" filter="fade">
                                      <p:cBhvr>
                                        <p:cTn id="148" dur="1000"/>
                                        <p:tgtEl>
                                          <p:spTgt spid="1554"/>
                                        </p:tgtEl>
                                      </p:cBhvr>
                                    </p:animEffect>
                                  </p:childTnLst>
                                </p:cTn>
                              </p:par>
                              <p:par>
                                <p:cTn id="149" presetID="10" presetClass="entr" presetSubtype="0" fill="hold" nodeType="withEffect">
                                  <p:stCondLst>
                                    <p:cond delay="0"/>
                                  </p:stCondLst>
                                  <p:childTnLst>
                                    <p:set>
                                      <p:cBhvr>
                                        <p:cTn id="150" dur="1" fill="hold">
                                          <p:stCondLst>
                                            <p:cond delay="0"/>
                                          </p:stCondLst>
                                        </p:cTn>
                                        <p:tgtEl>
                                          <p:spTgt spid="1555"/>
                                        </p:tgtEl>
                                        <p:attrNameLst>
                                          <p:attrName>style.visibility</p:attrName>
                                        </p:attrNameLst>
                                      </p:cBhvr>
                                      <p:to>
                                        <p:strVal val="visible"/>
                                      </p:to>
                                    </p:set>
                                    <p:animEffect transition="in" filter="fade">
                                      <p:cBhvr>
                                        <p:cTn id="151" dur="1000"/>
                                        <p:tgtEl>
                                          <p:spTgt spid="1555"/>
                                        </p:tgtEl>
                                      </p:cBhvr>
                                    </p:animEffect>
                                  </p:childTnLst>
                                </p:cTn>
                              </p:par>
                              <p:par>
                                <p:cTn id="152" presetID="10" presetClass="entr" presetSubtype="0" fill="hold" nodeType="withEffect">
                                  <p:stCondLst>
                                    <p:cond delay="0"/>
                                  </p:stCondLst>
                                  <p:childTnLst>
                                    <p:set>
                                      <p:cBhvr>
                                        <p:cTn id="153" dur="1" fill="hold">
                                          <p:stCondLst>
                                            <p:cond delay="0"/>
                                          </p:stCondLst>
                                        </p:cTn>
                                        <p:tgtEl>
                                          <p:spTgt spid="1556"/>
                                        </p:tgtEl>
                                        <p:attrNameLst>
                                          <p:attrName>style.visibility</p:attrName>
                                        </p:attrNameLst>
                                      </p:cBhvr>
                                      <p:to>
                                        <p:strVal val="visible"/>
                                      </p:to>
                                    </p:set>
                                    <p:animEffect transition="in" filter="fade">
                                      <p:cBhvr>
                                        <p:cTn id="154" dur="1000"/>
                                        <p:tgtEl>
                                          <p:spTgt spid="1556"/>
                                        </p:tgtEl>
                                      </p:cBhvr>
                                    </p:animEffect>
                                  </p:childTnLst>
                                </p:cTn>
                              </p:par>
                              <p:par>
                                <p:cTn id="155" presetID="10" presetClass="entr" presetSubtype="0" fill="hold" nodeType="withEffect">
                                  <p:stCondLst>
                                    <p:cond delay="0"/>
                                  </p:stCondLst>
                                  <p:childTnLst>
                                    <p:set>
                                      <p:cBhvr>
                                        <p:cTn id="156" dur="1" fill="hold">
                                          <p:stCondLst>
                                            <p:cond delay="0"/>
                                          </p:stCondLst>
                                        </p:cTn>
                                        <p:tgtEl>
                                          <p:spTgt spid="1557"/>
                                        </p:tgtEl>
                                        <p:attrNameLst>
                                          <p:attrName>style.visibility</p:attrName>
                                        </p:attrNameLst>
                                      </p:cBhvr>
                                      <p:to>
                                        <p:strVal val="visible"/>
                                      </p:to>
                                    </p:set>
                                    <p:animEffect transition="in" filter="fade">
                                      <p:cBhvr>
                                        <p:cTn id="157" dur="1000"/>
                                        <p:tgtEl>
                                          <p:spTgt spid="1557"/>
                                        </p:tgtEl>
                                      </p:cBhvr>
                                    </p:animEffect>
                                  </p:childTnLst>
                                </p:cTn>
                              </p:par>
                              <p:par>
                                <p:cTn id="158" presetID="10" presetClass="entr" presetSubtype="0" fill="hold" nodeType="withEffect">
                                  <p:stCondLst>
                                    <p:cond delay="0"/>
                                  </p:stCondLst>
                                  <p:childTnLst>
                                    <p:set>
                                      <p:cBhvr>
                                        <p:cTn id="159" dur="1" fill="hold">
                                          <p:stCondLst>
                                            <p:cond delay="0"/>
                                          </p:stCondLst>
                                        </p:cTn>
                                        <p:tgtEl>
                                          <p:spTgt spid="1558"/>
                                        </p:tgtEl>
                                        <p:attrNameLst>
                                          <p:attrName>style.visibility</p:attrName>
                                        </p:attrNameLst>
                                      </p:cBhvr>
                                      <p:to>
                                        <p:strVal val="visible"/>
                                      </p:to>
                                    </p:set>
                                    <p:animEffect transition="in" filter="fade">
                                      <p:cBhvr>
                                        <p:cTn id="160" dur="1000"/>
                                        <p:tgtEl>
                                          <p:spTgt spid="1558"/>
                                        </p:tgtEl>
                                      </p:cBhvr>
                                    </p:animEffect>
                                  </p:childTnLst>
                                </p:cTn>
                              </p:par>
                              <p:par>
                                <p:cTn id="161" presetID="10" presetClass="entr" presetSubtype="0" fill="hold" nodeType="withEffect">
                                  <p:stCondLst>
                                    <p:cond delay="0"/>
                                  </p:stCondLst>
                                  <p:childTnLst>
                                    <p:set>
                                      <p:cBhvr>
                                        <p:cTn id="162" dur="1" fill="hold">
                                          <p:stCondLst>
                                            <p:cond delay="0"/>
                                          </p:stCondLst>
                                        </p:cTn>
                                        <p:tgtEl>
                                          <p:spTgt spid="1559"/>
                                        </p:tgtEl>
                                        <p:attrNameLst>
                                          <p:attrName>style.visibility</p:attrName>
                                        </p:attrNameLst>
                                      </p:cBhvr>
                                      <p:to>
                                        <p:strVal val="visible"/>
                                      </p:to>
                                    </p:set>
                                    <p:animEffect transition="in" filter="fade">
                                      <p:cBhvr>
                                        <p:cTn id="163" dur="1000"/>
                                        <p:tgtEl>
                                          <p:spTgt spid="1559"/>
                                        </p:tgtEl>
                                      </p:cBhvr>
                                    </p:animEffect>
                                  </p:childTnLst>
                                </p:cTn>
                              </p:par>
                              <p:par>
                                <p:cTn id="164" presetID="10" presetClass="entr" presetSubtype="0" fill="hold" nodeType="withEffect">
                                  <p:stCondLst>
                                    <p:cond delay="0"/>
                                  </p:stCondLst>
                                  <p:childTnLst>
                                    <p:set>
                                      <p:cBhvr>
                                        <p:cTn id="165" dur="1" fill="hold">
                                          <p:stCondLst>
                                            <p:cond delay="0"/>
                                          </p:stCondLst>
                                        </p:cTn>
                                        <p:tgtEl>
                                          <p:spTgt spid="1560"/>
                                        </p:tgtEl>
                                        <p:attrNameLst>
                                          <p:attrName>style.visibility</p:attrName>
                                        </p:attrNameLst>
                                      </p:cBhvr>
                                      <p:to>
                                        <p:strVal val="visible"/>
                                      </p:to>
                                    </p:set>
                                    <p:animEffect transition="in" filter="fade">
                                      <p:cBhvr>
                                        <p:cTn id="166" dur="1000"/>
                                        <p:tgtEl>
                                          <p:spTgt spid="1560"/>
                                        </p:tgtEl>
                                      </p:cBhvr>
                                    </p:animEffect>
                                  </p:childTnLst>
                                </p:cTn>
                              </p:par>
                              <p:par>
                                <p:cTn id="167" presetID="10" presetClass="entr" presetSubtype="0" fill="hold" nodeType="withEffect">
                                  <p:stCondLst>
                                    <p:cond delay="0"/>
                                  </p:stCondLst>
                                  <p:childTnLst>
                                    <p:set>
                                      <p:cBhvr>
                                        <p:cTn id="168" dur="1" fill="hold">
                                          <p:stCondLst>
                                            <p:cond delay="0"/>
                                          </p:stCondLst>
                                        </p:cTn>
                                        <p:tgtEl>
                                          <p:spTgt spid="1561"/>
                                        </p:tgtEl>
                                        <p:attrNameLst>
                                          <p:attrName>style.visibility</p:attrName>
                                        </p:attrNameLst>
                                      </p:cBhvr>
                                      <p:to>
                                        <p:strVal val="visible"/>
                                      </p:to>
                                    </p:set>
                                    <p:animEffect transition="in" filter="fade">
                                      <p:cBhvr>
                                        <p:cTn id="169" dur="1000"/>
                                        <p:tgtEl>
                                          <p:spTgt spid="1561"/>
                                        </p:tgtEl>
                                      </p:cBhvr>
                                    </p:animEffect>
                                  </p:childTnLst>
                                </p:cTn>
                              </p:par>
                              <p:par>
                                <p:cTn id="170" presetID="10" presetClass="entr" presetSubtype="0" fill="hold" nodeType="withEffect">
                                  <p:stCondLst>
                                    <p:cond delay="0"/>
                                  </p:stCondLst>
                                  <p:childTnLst>
                                    <p:set>
                                      <p:cBhvr>
                                        <p:cTn id="171" dur="1" fill="hold">
                                          <p:stCondLst>
                                            <p:cond delay="0"/>
                                          </p:stCondLst>
                                        </p:cTn>
                                        <p:tgtEl>
                                          <p:spTgt spid="1562"/>
                                        </p:tgtEl>
                                        <p:attrNameLst>
                                          <p:attrName>style.visibility</p:attrName>
                                        </p:attrNameLst>
                                      </p:cBhvr>
                                      <p:to>
                                        <p:strVal val="visible"/>
                                      </p:to>
                                    </p:set>
                                    <p:animEffect transition="in" filter="fade">
                                      <p:cBhvr>
                                        <p:cTn id="172" dur="1000"/>
                                        <p:tgtEl>
                                          <p:spTgt spid="1562"/>
                                        </p:tgtEl>
                                      </p:cBhvr>
                                    </p:animEffect>
                                  </p:childTnLst>
                                </p:cTn>
                              </p:par>
                              <p:par>
                                <p:cTn id="173" presetID="10" presetClass="entr" presetSubtype="0" fill="hold" nodeType="withEffect">
                                  <p:stCondLst>
                                    <p:cond delay="0"/>
                                  </p:stCondLst>
                                  <p:childTnLst>
                                    <p:set>
                                      <p:cBhvr>
                                        <p:cTn id="174" dur="1" fill="hold">
                                          <p:stCondLst>
                                            <p:cond delay="0"/>
                                          </p:stCondLst>
                                        </p:cTn>
                                        <p:tgtEl>
                                          <p:spTgt spid="1563"/>
                                        </p:tgtEl>
                                        <p:attrNameLst>
                                          <p:attrName>style.visibility</p:attrName>
                                        </p:attrNameLst>
                                      </p:cBhvr>
                                      <p:to>
                                        <p:strVal val="visible"/>
                                      </p:to>
                                    </p:set>
                                    <p:animEffect transition="in" filter="fade">
                                      <p:cBhvr>
                                        <p:cTn id="175" dur="1000"/>
                                        <p:tgtEl>
                                          <p:spTgt spid="1563"/>
                                        </p:tgtEl>
                                      </p:cBhvr>
                                    </p:animEffect>
                                  </p:childTnLst>
                                </p:cTn>
                              </p:par>
                              <p:par>
                                <p:cTn id="176" presetID="10" presetClass="entr" presetSubtype="0" fill="hold" nodeType="withEffect">
                                  <p:stCondLst>
                                    <p:cond delay="0"/>
                                  </p:stCondLst>
                                  <p:childTnLst>
                                    <p:set>
                                      <p:cBhvr>
                                        <p:cTn id="177" dur="1" fill="hold">
                                          <p:stCondLst>
                                            <p:cond delay="0"/>
                                          </p:stCondLst>
                                        </p:cTn>
                                        <p:tgtEl>
                                          <p:spTgt spid="1564"/>
                                        </p:tgtEl>
                                        <p:attrNameLst>
                                          <p:attrName>style.visibility</p:attrName>
                                        </p:attrNameLst>
                                      </p:cBhvr>
                                      <p:to>
                                        <p:strVal val="visible"/>
                                      </p:to>
                                    </p:set>
                                    <p:animEffect transition="in" filter="fade">
                                      <p:cBhvr>
                                        <p:cTn id="178" dur="1000"/>
                                        <p:tgtEl>
                                          <p:spTgt spid="1564"/>
                                        </p:tgtEl>
                                      </p:cBhvr>
                                    </p:animEffect>
                                  </p:childTnLst>
                                </p:cTn>
                              </p:par>
                              <p:par>
                                <p:cTn id="179" presetID="10" presetClass="entr" presetSubtype="0" fill="hold" nodeType="withEffect">
                                  <p:stCondLst>
                                    <p:cond delay="0"/>
                                  </p:stCondLst>
                                  <p:childTnLst>
                                    <p:set>
                                      <p:cBhvr>
                                        <p:cTn id="180" dur="1" fill="hold">
                                          <p:stCondLst>
                                            <p:cond delay="0"/>
                                          </p:stCondLst>
                                        </p:cTn>
                                        <p:tgtEl>
                                          <p:spTgt spid="1565"/>
                                        </p:tgtEl>
                                        <p:attrNameLst>
                                          <p:attrName>style.visibility</p:attrName>
                                        </p:attrNameLst>
                                      </p:cBhvr>
                                      <p:to>
                                        <p:strVal val="visible"/>
                                      </p:to>
                                    </p:set>
                                    <p:animEffect transition="in" filter="fade">
                                      <p:cBhvr>
                                        <p:cTn id="181" dur="1000"/>
                                        <p:tgtEl>
                                          <p:spTgt spid="1565"/>
                                        </p:tgtEl>
                                      </p:cBhvr>
                                    </p:animEffect>
                                  </p:childTnLst>
                                </p:cTn>
                              </p:par>
                              <p:par>
                                <p:cTn id="182" presetID="10" presetClass="entr" presetSubtype="0" fill="hold" nodeType="withEffect">
                                  <p:stCondLst>
                                    <p:cond delay="0"/>
                                  </p:stCondLst>
                                  <p:childTnLst>
                                    <p:set>
                                      <p:cBhvr>
                                        <p:cTn id="183" dur="1" fill="hold">
                                          <p:stCondLst>
                                            <p:cond delay="0"/>
                                          </p:stCondLst>
                                        </p:cTn>
                                        <p:tgtEl>
                                          <p:spTgt spid="1566"/>
                                        </p:tgtEl>
                                        <p:attrNameLst>
                                          <p:attrName>style.visibility</p:attrName>
                                        </p:attrNameLst>
                                      </p:cBhvr>
                                      <p:to>
                                        <p:strVal val="visible"/>
                                      </p:to>
                                    </p:set>
                                    <p:animEffect transition="in" filter="fade">
                                      <p:cBhvr>
                                        <p:cTn id="184" dur="1000"/>
                                        <p:tgtEl>
                                          <p:spTgt spid="1566"/>
                                        </p:tgtEl>
                                      </p:cBhvr>
                                    </p:animEffect>
                                  </p:childTnLst>
                                </p:cTn>
                              </p:par>
                              <p:par>
                                <p:cTn id="185" presetID="10" presetClass="entr" presetSubtype="0" fill="hold" nodeType="withEffect">
                                  <p:stCondLst>
                                    <p:cond delay="0"/>
                                  </p:stCondLst>
                                  <p:childTnLst>
                                    <p:set>
                                      <p:cBhvr>
                                        <p:cTn id="186" dur="1" fill="hold">
                                          <p:stCondLst>
                                            <p:cond delay="0"/>
                                          </p:stCondLst>
                                        </p:cTn>
                                        <p:tgtEl>
                                          <p:spTgt spid="1567"/>
                                        </p:tgtEl>
                                        <p:attrNameLst>
                                          <p:attrName>style.visibility</p:attrName>
                                        </p:attrNameLst>
                                      </p:cBhvr>
                                      <p:to>
                                        <p:strVal val="visible"/>
                                      </p:to>
                                    </p:set>
                                    <p:animEffect transition="in" filter="fade">
                                      <p:cBhvr>
                                        <p:cTn id="187" dur="1000"/>
                                        <p:tgtEl>
                                          <p:spTgt spid="1567"/>
                                        </p:tgtEl>
                                      </p:cBhvr>
                                    </p:animEffect>
                                  </p:childTnLst>
                                </p:cTn>
                              </p:par>
                              <p:par>
                                <p:cTn id="188" presetID="10" presetClass="entr" presetSubtype="0" fill="hold" nodeType="withEffect">
                                  <p:stCondLst>
                                    <p:cond delay="0"/>
                                  </p:stCondLst>
                                  <p:childTnLst>
                                    <p:set>
                                      <p:cBhvr>
                                        <p:cTn id="189" dur="1" fill="hold">
                                          <p:stCondLst>
                                            <p:cond delay="0"/>
                                          </p:stCondLst>
                                        </p:cTn>
                                        <p:tgtEl>
                                          <p:spTgt spid="1568"/>
                                        </p:tgtEl>
                                        <p:attrNameLst>
                                          <p:attrName>style.visibility</p:attrName>
                                        </p:attrNameLst>
                                      </p:cBhvr>
                                      <p:to>
                                        <p:strVal val="visible"/>
                                      </p:to>
                                    </p:set>
                                    <p:animEffect transition="in" filter="fade">
                                      <p:cBhvr>
                                        <p:cTn id="190" dur="1000"/>
                                        <p:tgtEl>
                                          <p:spTgt spid="1568"/>
                                        </p:tgtEl>
                                      </p:cBhvr>
                                    </p:animEffect>
                                  </p:childTnLst>
                                </p:cTn>
                              </p:par>
                              <p:par>
                                <p:cTn id="191" presetID="10" presetClass="entr" presetSubtype="0" fill="hold" nodeType="withEffect">
                                  <p:stCondLst>
                                    <p:cond delay="0"/>
                                  </p:stCondLst>
                                  <p:childTnLst>
                                    <p:set>
                                      <p:cBhvr>
                                        <p:cTn id="192" dur="1" fill="hold">
                                          <p:stCondLst>
                                            <p:cond delay="0"/>
                                          </p:stCondLst>
                                        </p:cTn>
                                        <p:tgtEl>
                                          <p:spTgt spid="1569"/>
                                        </p:tgtEl>
                                        <p:attrNameLst>
                                          <p:attrName>style.visibility</p:attrName>
                                        </p:attrNameLst>
                                      </p:cBhvr>
                                      <p:to>
                                        <p:strVal val="visible"/>
                                      </p:to>
                                    </p:set>
                                    <p:animEffect transition="in" filter="fade">
                                      <p:cBhvr>
                                        <p:cTn id="193" dur="1000"/>
                                        <p:tgtEl>
                                          <p:spTgt spid="1569"/>
                                        </p:tgtEl>
                                      </p:cBhvr>
                                    </p:animEffect>
                                  </p:childTnLst>
                                </p:cTn>
                              </p:par>
                              <p:par>
                                <p:cTn id="194" presetID="10" presetClass="entr" presetSubtype="0" fill="hold" nodeType="withEffect">
                                  <p:stCondLst>
                                    <p:cond delay="0"/>
                                  </p:stCondLst>
                                  <p:childTnLst>
                                    <p:set>
                                      <p:cBhvr>
                                        <p:cTn id="195" dur="1" fill="hold">
                                          <p:stCondLst>
                                            <p:cond delay="0"/>
                                          </p:stCondLst>
                                        </p:cTn>
                                        <p:tgtEl>
                                          <p:spTgt spid="1570"/>
                                        </p:tgtEl>
                                        <p:attrNameLst>
                                          <p:attrName>style.visibility</p:attrName>
                                        </p:attrNameLst>
                                      </p:cBhvr>
                                      <p:to>
                                        <p:strVal val="visible"/>
                                      </p:to>
                                    </p:set>
                                    <p:animEffect transition="in" filter="fade">
                                      <p:cBhvr>
                                        <p:cTn id="196" dur="1000"/>
                                        <p:tgtEl>
                                          <p:spTgt spid="1570"/>
                                        </p:tgtEl>
                                      </p:cBhvr>
                                    </p:animEffect>
                                  </p:childTnLst>
                                </p:cTn>
                              </p:par>
                              <p:par>
                                <p:cTn id="197" presetID="10" presetClass="entr" presetSubtype="0" fill="hold" nodeType="withEffect">
                                  <p:stCondLst>
                                    <p:cond delay="0"/>
                                  </p:stCondLst>
                                  <p:childTnLst>
                                    <p:set>
                                      <p:cBhvr>
                                        <p:cTn id="198" dur="1" fill="hold">
                                          <p:stCondLst>
                                            <p:cond delay="0"/>
                                          </p:stCondLst>
                                        </p:cTn>
                                        <p:tgtEl>
                                          <p:spTgt spid="1571"/>
                                        </p:tgtEl>
                                        <p:attrNameLst>
                                          <p:attrName>style.visibility</p:attrName>
                                        </p:attrNameLst>
                                      </p:cBhvr>
                                      <p:to>
                                        <p:strVal val="visible"/>
                                      </p:to>
                                    </p:set>
                                    <p:animEffect transition="in" filter="fade">
                                      <p:cBhvr>
                                        <p:cTn id="199" dur="1000"/>
                                        <p:tgtEl>
                                          <p:spTgt spid="1571"/>
                                        </p:tgtEl>
                                      </p:cBhvr>
                                    </p:animEffect>
                                  </p:childTnLst>
                                </p:cTn>
                              </p:par>
                              <p:par>
                                <p:cTn id="200" presetID="10" presetClass="entr" presetSubtype="0" fill="hold" nodeType="withEffect">
                                  <p:stCondLst>
                                    <p:cond delay="0"/>
                                  </p:stCondLst>
                                  <p:childTnLst>
                                    <p:set>
                                      <p:cBhvr>
                                        <p:cTn id="201" dur="1" fill="hold">
                                          <p:stCondLst>
                                            <p:cond delay="0"/>
                                          </p:stCondLst>
                                        </p:cTn>
                                        <p:tgtEl>
                                          <p:spTgt spid="1572"/>
                                        </p:tgtEl>
                                        <p:attrNameLst>
                                          <p:attrName>style.visibility</p:attrName>
                                        </p:attrNameLst>
                                      </p:cBhvr>
                                      <p:to>
                                        <p:strVal val="visible"/>
                                      </p:to>
                                    </p:set>
                                    <p:animEffect transition="in" filter="fade">
                                      <p:cBhvr>
                                        <p:cTn id="202" dur="1000"/>
                                        <p:tgtEl>
                                          <p:spTgt spid="1572"/>
                                        </p:tgtEl>
                                      </p:cBhvr>
                                    </p:animEffect>
                                  </p:childTnLst>
                                </p:cTn>
                              </p:par>
                              <p:par>
                                <p:cTn id="203" presetID="10" presetClass="entr" presetSubtype="0" fill="hold" nodeType="withEffect">
                                  <p:stCondLst>
                                    <p:cond delay="0"/>
                                  </p:stCondLst>
                                  <p:childTnLst>
                                    <p:set>
                                      <p:cBhvr>
                                        <p:cTn id="204" dur="1" fill="hold">
                                          <p:stCondLst>
                                            <p:cond delay="0"/>
                                          </p:stCondLst>
                                        </p:cTn>
                                        <p:tgtEl>
                                          <p:spTgt spid="1573"/>
                                        </p:tgtEl>
                                        <p:attrNameLst>
                                          <p:attrName>style.visibility</p:attrName>
                                        </p:attrNameLst>
                                      </p:cBhvr>
                                      <p:to>
                                        <p:strVal val="visible"/>
                                      </p:to>
                                    </p:set>
                                    <p:animEffect transition="in" filter="fade">
                                      <p:cBhvr>
                                        <p:cTn id="205" dur="1000"/>
                                        <p:tgtEl>
                                          <p:spTgt spid="1573"/>
                                        </p:tgtEl>
                                      </p:cBhvr>
                                    </p:animEffect>
                                  </p:childTnLst>
                                </p:cTn>
                              </p:par>
                              <p:par>
                                <p:cTn id="206" presetID="10" presetClass="entr" presetSubtype="0" fill="hold" nodeType="withEffect">
                                  <p:stCondLst>
                                    <p:cond delay="0"/>
                                  </p:stCondLst>
                                  <p:childTnLst>
                                    <p:set>
                                      <p:cBhvr>
                                        <p:cTn id="207" dur="1" fill="hold">
                                          <p:stCondLst>
                                            <p:cond delay="0"/>
                                          </p:stCondLst>
                                        </p:cTn>
                                        <p:tgtEl>
                                          <p:spTgt spid="1574"/>
                                        </p:tgtEl>
                                        <p:attrNameLst>
                                          <p:attrName>style.visibility</p:attrName>
                                        </p:attrNameLst>
                                      </p:cBhvr>
                                      <p:to>
                                        <p:strVal val="visible"/>
                                      </p:to>
                                    </p:set>
                                    <p:animEffect transition="in" filter="fade">
                                      <p:cBhvr>
                                        <p:cTn id="208" dur="1000"/>
                                        <p:tgtEl>
                                          <p:spTgt spid="1574"/>
                                        </p:tgtEl>
                                      </p:cBhvr>
                                    </p:animEffect>
                                  </p:childTnLst>
                                </p:cTn>
                              </p:par>
                              <p:par>
                                <p:cTn id="209" presetID="10" presetClass="entr" presetSubtype="0" fill="hold" nodeType="withEffect">
                                  <p:stCondLst>
                                    <p:cond delay="0"/>
                                  </p:stCondLst>
                                  <p:childTnLst>
                                    <p:set>
                                      <p:cBhvr>
                                        <p:cTn id="210" dur="1" fill="hold">
                                          <p:stCondLst>
                                            <p:cond delay="0"/>
                                          </p:stCondLst>
                                        </p:cTn>
                                        <p:tgtEl>
                                          <p:spTgt spid="1575"/>
                                        </p:tgtEl>
                                        <p:attrNameLst>
                                          <p:attrName>style.visibility</p:attrName>
                                        </p:attrNameLst>
                                      </p:cBhvr>
                                      <p:to>
                                        <p:strVal val="visible"/>
                                      </p:to>
                                    </p:set>
                                    <p:animEffect transition="in" filter="fade">
                                      <p:cBhvr>
                                        <p:cTn id="211" dur="1000"/>
                                        <p:tgtEl>
                                          <p:spTgt spid="1575"/>
                                        </p:tgtEl>
                                      </p:cBhvr>
                                    </p:animEffect>
                                  </p:childTnLst>
                                </p:cTn>
                              </p:par>
                              <p:par>
                                <p:cTn id="212" presetID="10" presetClass="entr" presetSubtype="0" fill="hold" nodeType="withEffect">
                                  <p:stCondLst>
                                    <p:cond delay="0"/>
                                  </p:stCondLst>
                                  <p:childTnLst>
                                    <p:set>
                                      <p:cBhvr>
                                        <p:cTn id="213" dur="1" fill="hold">
                                          <p:stCondLst>
                                            <p:cond delay="0"/>
                                          </p:stCondLst>
                                        </p:cTn>
                                        <p:tgtEl>
                                          <p:spTgt spid="1576"/>
                                        </p:tgtEl>
                                        <p:attrNameLst>
                                          <p:attrName>style.visibility</p:attrName>
                                        </p:attrNameLst>
                                      </p:cBhvr>
                                      <p:to>
                                        <p:strVal val="visible"/>
                                      </p:to>
                                    </p:set>
                                    <p:animEffect transition="in" filter="fade">
                                      <p:cBhvr>
                                        <p:cTn id="214" dur="1000"/>
                                        <p:tgtEl>
                                          <p:spTgt spid="1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99"/>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99"/>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200"/>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0"/>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9" name="Google Shape;1589;p200"/>
          <p:cNvCxnSpPr>
            <a:stCxn id="1587" idx="3"/>
            <a:endCxn id="1588"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sp>
        <p:nvSpPr>
          <p:cNvPr id="1590" name="Google Shape;1590;p200"/>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591" name="Google Shape;1591;p200"/>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201"/>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1"/>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1"/>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9" name="Google Shape;1599;p201"/>
          <p:cNvCxnSpPr>
            <a:stCxn id="1596" idx="3"/>
            <a:endCxn id="1597"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00" name="Google Shape;1600;p201"/>
          <p:cNvCxnSpPr>
            <a:stCxn id="1597" idx="3"/>
            <a:endCxn id="1598"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sp>
        <p:nvSpPr>
          <p:cNvPr id="1601" name="Google Shape;1601;p201"/>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602" name="Google Shape;1602;p201"/>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603" name="Google Shape;1603;p201"/>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02"/>
          <p:cNvSpPr/>
          <p:nvPr/>
        </p:nvSpPr>
        <p:spPr>
          <a:xfrm>
            <a:off x="3890100" y="317975"/>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02"/>
          <p:cNvSpPr/>
          <p:nvPr/>
        </p:nvSpPr>
        <p:spPr>
          <a:xfrm>
            <a:off x="1339575" y="176755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02"/>
          <p:cNvSpPr/>
          <p:nvPr/>
        </p:nvSpPr>
        <p:spPr>
          <a:xfrm>
            <a:off x="228025" y="3429000"/>
            <a:ext cx="862200" cy="7209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1" name="Google Shape;1611;p202"/>
          <p:cNvCxnSpPr>
            <a:stCxn id="1608" idx="3"/>
            <a:endCxn id="1609" idx="7"/>
          </p:cNvCxnSpPr>
          <p:nvPr/>
        </p:nvCxnSpPr>
        <p:spPr>
          <a:xfrm flipH="1">
            <a:off x="2075366" y="933302"/>
            <a:ext cx="1941000" cy="939900"/>
          </a:xfrm>
          <a:prstGeom prst="straightConnector1">
            <a:avLst/>
          </a:prstGeom>
          <a:noFill/>
          <a:ln w="9525" cap="flat" cmpd="sng">
            <a:solidFill>
              <a:schemeClr val="dk2"/>
            </a:solidFill>
            <a:prstDash val="solid"/>
            <a:round/>
            <a:headEnd type="none" w="med" len="med"/>
            <a:tailEnd type="none" w="med" len="med"/>
          </a:ln>
        </p:spPr>
      </p:cxnSp>
      <p:cxnSp>
        <p:nvCxnSpPr>
          <p:cNvPr id="1612" name="Google Shape;1612;p202"/>
          <p:cNvCxnSpPr>
            <a:stCxn id="1609" idx="3"/>
            <a:endCxn id="1610" idx="0"/>
          </p:cNvCxnSpPr>
          <p:nvPr/>
        </p:nvCxnSpPr>
        <p:spPr>
          <a:xfrm flipH="1">
            <a:off x="659141" y="2382877"/>
            <a:ext cx="806700" cy="1046100"/>
          </a:xfrm>
          <a:prstGeom prst="straightConnector1">
            <a:avLst/>
          </a:prstGeom>
          <a:noFill/>
          <a:ln w="9525" cap="flat" cmpd="sng">
            <a:solidFill>
              <a:schemeClr val="dk2"/>
            </a:solidFill>
            <a:prstDash val="solid"/>
            <a:round/>
            <a:headEnd type="none" w="med" len="med"/>
            <a:tailEnd type="none" w="med" len="med"/>
          </a:ln>
        </p:spPr>
      </p:cxnSp>
      <p:sp>
        <p:nvSpPr>
          <p:cNvPr id="1613" name="Google Shape;1613;p202"/>
          <p:cNvSpPr txBox="1"/>
          <p:nvPr/>
        </p:nvSpPr>
        <p:spPr>
          <a:xfrm>
            <a:off x="4174800" y="498275"/>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614" name="Google Shape;1614;p202"/>
          <p:cNvSpPr txBox="1"/>
          <p:nvPr/>
        </p:nvSpPr>
        <p:spPr>
          <a:xfrm>
            <a:off x="1572075" y="194785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615" name="Google Shape;1615;p202"/>
          <p:cNvSpPr txBox="1"/>
          <p:nvPr/>
        </p:nvSpPr>
        <p:spPr>
          <a:xfrm>
            <a:off x="460525" y="3609300"/>
            <a:ext cx="397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616" name="Google Shape;1616;p202"/>
          <p:cNvSpPr txBox="1"/>
          <p:nvPr/>
        </p:nvSpPr>
        <p:spPr>
          <a:xfrm>
            <a:off x="360025" y="4215700"/>
            <a:ext cx="4977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Roboto"/>
                <a:ea typeface="Roboto"/>
                <a:cs typeface="Roboto"/>
                <a:sym typeface="Roboto"/>
              </a:rPr>
              <a:t>R|5</a:t>
            </a:r>
            <a:endParaRPr>
              <a:solidFill>
                <a:srgbClr val="00FF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mbda 20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Juliet template">
  <a:themeElements>
    <a:clrScheme name="Custom 347">
      <a:dk1>
        <a:srgbClr val="000000"/>
      </a:dk1>
      <a:lt1>
        <a:srgbClr val="FFFFFF"/>
      </a:lt1>
      <a:dk2>
        <a:srgbClr val="666666"/>
      </a:dk2>
      <a:lt2>
        <a:srgbClr val="D4D4D4"/>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Juli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7510</Words>
  <Application>Microsoft Office PowerPoint</Application>
  <PresentationFormat>全屏显示(4:3)</PresentationFormat>
  <Paragraphs>1901</Paragraphs>
  <Slides>192</Slides>
  <Notes>189</Notes>
  <HiddenSlides>65</HiddenSlides>
  <MMClips>0</MMClips>
  <ScaleCrop>false</ScaleCrop>
  <HeadingPairs>
    <vt:vector size="6" baseType="variant">
      <vt:variant>
        <vt:lpstr>已用的字体</vt:lpstr>
      </vt:variant>
      <vt:variant>
        <vt:i4>15</vt:i4>
      </vt:variant>
      <vt:variant>
        <vt:lpstr>主题</vt:lpstr>
      </vt:variant>
      <vt:variant>
        <vt:i4>10</vt:i4>
      </vt:variant>
      <vt:variant>
        <vt:lpstr>幻灯片标题</vt:lpstr>
      </vt:variant>
      <vt:variant>
        <vt:i4>192</vt:i4>
      </vt:variant>
    </vt:vector>
  </HeadingPairs>
  <TitlesOfParts>
    <vt:vector size="217" baseType="lpstr">
      <vt:lpstr>Roboto Mono</vt:lpstr>
      <vt:lpstr>Montserrat ExtraBold</vt:lpstr>
      <vt:lpstr>Nunito</vt:lpstr>
      <vt:lpstr>Lato</vt:lpstr>
      <vt:lpstr>Montserrat Light</vt:lpstr>
      <vt:lpstr>Century Schoolbook</vt:lpstr>
      <vt:lpstr>Courier New</vt:lpstr>
      <vt:lpstr>Noto Sans Symbols</vt:lpstr>
      <vt:lpstr>Raleway</vt:lpstr>
      <vt:lpstr>Roboto</vt:lpstr>
      <vt:lpstr>Inconsolata</vt:lpstr>
      <vt:lpstr>Montserrat</vt:lpstr>
      <vt:lpstr>Proxima Nova</vt:lpstr>
      <vt:lpstr>Consolas</vt:lpstr>
      <vt:lpstr>Arial</vt:lpstr>
      <vt:lpstr>Simple Light</vt:lpstr>
      <vt:lpstr>Lambda 2018</vt:lpstr>
      <vt:lpstr>Simple Light</vt:lpstr>
      <vt:lpstr>Antonio template</vt:lpstr>
      <vt:lpstr>Juliet template</vt:lpstr>
      <vt:lpstr>Juliet template</vt:lpstr>
      <vt:lpstr>Focus</vt:lpstr>
      <vt:lpstr>Simple Light</vt:lpstr>
      <vt:lpstr>1_Simple Light</vt:lpstr>
      <vt:lpstr>2_Simple Light</vt:lpstr>
      <vt:lpstr>Conclusion, and Final Exam Review</vt:lpstr>
      <vt:lpstr>What Is this course about?</vt:lpstr>
      <vt:lpstr>“Building Blocks” of Programs</vt:lpstr>
      <vt:lpstr>Managing Complexity</vt:lpstr>
      <vt:lpstr>Representing Collections of Data</vt:lpstr>
      <vt:lpstr>Mutability</vt:lpstr>
      <vt:lpstr>Object-Oriented Programming</vt:lpstr>
      <vt:lpstr>Languages</vt:lpstr>
      <vt:lpstr>Paradigms &amp; Databases</vt:lpstr>
      <vt:lpstr>Final Exam Review: Agenda</vt:lpstr>
      <vt:lpstr>(Higher-Order) Functions</vt:lpstr>
      <vt:lpstr>Functions</vt:lpstr>
      <vt:lpstr>Higher Order Functions</vt:lpstr>
      <vt:lpstr>Lambda Expressions</vt:lpstr>
      <vt:lpstr>Functions in Environment Diagrams</vt:lpstr>
      <vt:lpstr>Environment Diagram Tips</vt:lpstr>
      <vt:lpstr>Practice: Hippity-Hoppity-HOFy</vt:lpstr>
      <vt:lpstr>Practice: do_n_then_again</vt:lpstr>
      <vt:lpstr>Implement do_n_then_again</vt:lpstr>
      <vt:lpstr>Sequences</vt:lpstr>
      <vt:lpstr>The Basics</vt:lpstr>
      <vt:lpstr>Box and Pointer Diagram</vt:lpstr>
      <vt:lpstr>For loop &amp; List comprehension</vt:lpstr>
      <vt:lpstr>Mutating a list vs. Creating a list</vt:lpstr>
      <vt:lpstr>Question 3: (Fall 2016)</vt:lpstr>
      <vt:lpstr>Question 3: (Fall 2016)</vt:lpstr>
      <vt:lpstr>Question 3: (Fall 2016)</vt:lpstr>
      <vt:lpstr>Question 3: (Fall 2016)</vt:lpstr>
      <vt:lpstr>Question 3: (Fall 2016)</vt:lpstr>
      <vt:lpstr>Question 3: (Fall 2016)</vt:lpstr>
      <vt:lpstr>Question 3: (Fall 2016)</vt:lpstr>
      <vt:lpstr>Summer 14 Midterm 2 (Modified) </vt:lpstr>
      <vt:lpstr>Fall 14 Final</vt:lpstr>
      <vt:lpstr>Su14 Midterm 2</vt:lpstr>
      <vt:lpstr>Fall 14 Midterm 2</vt:lpstr>
      <vt:lpstr>Recursion and Tree Recursion</vt:lpstr>
      <vt:lpstr>The Basics</vt:lpstr>
      <vt:lpstr>Tree Recursion</vt:lpstr>
      <vt:lpstr>Revisiting Count Partitions</vt:lpstr>
      <vt:lpstr>Practice Problem: Your Father’s Parentheses</vt:lpstr>
      <vt:lpstr>Your Father’s Parentheses</vt:lpstr>
      <vt:lpstr>Your Father’s Parentheses</vt:lpstr>
      <vt:lpstr>Your Father’s Parentheses</vt:lpstr>
      <vt:lpstr>Your Father’s Parentheses</vt:lpstr>
      <vt:lpstr>Your Father’s Parentheses</vt:lpstr>
      <vt:lpstr>Trees</vt:lpstr>
      <vt:lpstr>The Tree Data Abstraction </vt:lpstr>
      <vt:lpstr>General Structure for Tree Problems</vt:lpstr>
      <vt:lpstr>Practice Problem: replace_with_sum</vt:lpstr>
      <vt:lpstr>Practice Problem: replace_with_sum </vt:lpstr>
      <vt:lpstr>Strategy: replace_with_sum</vt:lpstr>
      <vt:lpstr>Strategy: replace_with_sum</vt:lpstr>
      <vt:lpstr>Strategy: replace_with_sum</vt:lpstr>
      <vt:lpstr>Strategy: replace_with_sum</vt:lpstr>
      <vt:lpstr>Solution: replace_with_sum</vt:lpstr>
      <vt:lpstr>Solution: replace_with_sum</vt:lpstr>
      <vt:lpstr>Solution: replace_with_sum</vt:lpstr>
      <vt:lpstr>Solution: replace_with_sum</vt:lpstr>
      <vt:lpstr>Solution: replace_with_sum</vt:lpstr>
      <vt:lpstr>Solution: replace_with_sum</vt:lpstr>
      <vt:lpstr>Solution: replace_with_sum</vt:lpstr>
      <vt:lpstr>Solution: replace_with_sum</vt:lpstr>
      <vt:lpstr>Solution: replace_with_sum</vt:lpstr>
      <vt:lpstr>Solution: replace_with_sum</vt:lpstr>
      <vt:lpstr>Practice Problem: closest (Sp15)</vt:lpstr>
      <vt:lpstr>Practice Problem: closest (Sp15) </vt:lpstr>
      <vt:lpstr>Practice Problem: closest (Sp15) </vt:lpstr>
      <vt:lpstr>Practice Problem: closest (Sp15)</vt:lpstr>
      <vt:lpstr>Strategy: closest (Sp15)</vt:lpstr>
      <vt:lpstr>Strategy: closest (Sp15) </vt:lpstr>
      <vt:lpstr>Strategy: closest (Sp15) </vt:lpstr>
      <vt:lpstr>Solution: closest (Sp15)</vt:lpstr>
      <vt:lpstr>Solution: closest (Sp15)</vt:lpstr>
      <vt:lpstr>Solution: closest (Sp15)</vt:lpstr>
      <vt:lpstr>Solution: closest (Sp15)</vt:lpstr>
      <vt:lpstr> Macros</vt:lpstr>
      <vt:lpstr>Quoting &amp; Quasi-quoting</vt:lpstr>
      <vt:lpstr>How to evaluate macros?  (can use to test your code)</vt:lpstr>
      <vt:lpstr>but how do we write a macro?</vt:lpstr>
      <vt:lpstr>Construct a Macro that works like an if!</vt:lpstr>
      <vt:lpstr>Construct a Macro that works like an if!</vt:lpstr>
      <vt:lpstr>Construct a Macro that works like an if!</vt:lpstr>
      <vt:lpstr>Construct a Macro that works like an if!</vt:lpstr>
      <vt:lpstr>let’s try another problem!</vt:lpstr>
      <vt:lpstr>Code Writing: Add or Sub</vt:lpstr>
      <vt:lpstr>Add or Sub: What expression do we want to return?</vt:lpstr>
      <vt:lpstr>Add or Sub: Let’s build the list!</vt:lpstr>
      <vt:lpstr>Code Writing: Add or Sub</vt:lpstr>
      <vt:lpstr>Any Questions so far?</vt:lpstr>
      <vt:lpstr>Trees</vt:lpstr>
      <vt:lpstr>Two ways to approach Tree problems</vt:lpstr>
      <vt:lpstr>One simpler example to walk through...</vt:lpstr>
      <vt:lpstr>One simpler example to walk through...</vt:lpstr>
      <vt:lpstr>One simpler example to walk through...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Now recursive leap of faith style...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Problem #1: Count N-Children</vt:lpstr>
      <vt:lpstr>Approach: Recursive Leap of Faith Style</vt:lpstr>
      <vt:lpstr>Approach: Recursive Leap of Faith Style</vt:lpstr>
      <vt:lpstr>What if I call count_n_children(t, 3)</vt:lpstr>
      <vt:lpstr>What if I call count_n_children(t, 3)</vt:lpstr>
      <vt:lpstr>Approach: Recursive Leap of Faith Style</vt:lpstr>
      <vt:lpstr>Approach: Recursive Leap of Faith Style</vt:lpstr>
      <vt:lpstr>What if I call count_n_children(t, 2)</vt:lpstr>
      <vt:lpstr>What if I call count_n_children(t, 2)</vt:lpstr>
      <vt:lpstr>Approach: Recursive Leap of Faith Style</vt:lpstr>
      <vt:lpstr>Approach: Recursive Leap of Faith Style</vt:lpstr>
      <vt:lpstr>Approach: Recursive Leap of Faith Style</vt:lpstr>
      <vt:lpstr>Example #2: Spring Pruning (Spring 2017, Q4)</vt:lpstr>
      <vt:lpstr>Approach: Recursive Leap of Faith Style</vt:lpstr>
      <vt:lpstr>Approach: Recursive Leap of Faith Style</vt:lpstr>
      <vt:lpstr>Approach: Recursive Leap of Faith Style</vt:lpstr>
      <vt:lpstr>What if I call prune(t)</vt:lpstr>
      <vt:lpstr>What if I call prune(t)</vt:lpstr>
      <vt:lpstr>Approach: Recursive Leap of Faith Style</vt:lpstr>
      <vt:lpstr>Approach: Recursive Leap of Faith Style</vt:lpstr>
      <vt:lpstr>Approach: Recursive Leap of Faith Style</vt:lpstr>
      <vt:lpstr>What if I call prune(t)</vt:lpstr>
      <vt:lpstr>What if I call prune(t)</vt:lpstr>
      <vt:lpstr>Approach: Recursive Leap of Faith Style</vt:lpstr>
      <vt:lpstr>Approach: Recursive Leap of Faith Style</vt:lpstr>
      <vt:lpstr>Approach: Recursive Leap of Faith Style</vt:lpstr>
      <vt:lpstr>SQL</vt:lpstr>
      <vt:lpstr>It’s Pizza Time</vt:lpstr>
      <vt:lpstr>It’s Pizza Time</vt:lpstr>
      <vt:lpstr>It’s Pizza Time</vt:lpstr>
      <vt:lpstr>It’s Pizza Time</vt:lpstr>
      <vt:lpstr>It’s Pizza Time</vt:lpstr>
      <vt:lpstr>It’s Pizza Time</vt:lpstr>
      <vt:lpstr>It’s Pizza Time</vt:lpstr>
      <vt:lpstr>It’s Pizza Time</vt:lpstr>
      <vt:lpstr>WWSQLD</vt:lpstr>
      <vt:lpstr>WWSQLD</vt:lpstr>
      <vt:lpstr>But What About The Animals!</vt:lpstr>
      <vt:lpstr>But What About The Animals!</vt:lpstr>
      <vt:lpstr>But What About The Animals!</vt:lpstr>
      <vt:lpstr>But What About The Animals!</vt:lpstr>
      <vt:lpstr>But What About The Animals!</vt:lpstr>
      <vt:lpstr>But What About The Animals!</vt:lpstr>
      <vt:lpstr>But What About The Animals!</vt:lpstr>
      <vt:lpstr>But What About The Animals!</vt:lpstr>
      <vt:lpstr>But What About The Animals!</vt:lpstr>
      <vt:lpstr>But What About The Animals!</vt:lpstr>
      <vt:lpstr>Cheapest Groups</vt:lpstr>
      <vt:lpstr>Cheapest Groups</vt:lpstr>
      <vt:lpstr>Fa18 Final Q7</vt:lpstr>
      <vt:lpstr>Fa18 Final Q7</vt:lpstr>
      <vt:lpstr>Fa18 Final Q7</vt:lpstr>
      <vt:lpstr>Fa18 Final Q7</vt:lpstr>
      <vt:lpstr>Fa18 Final Q7</vt:lpstr>
      <vt:lpstr>Fa18 Final Q7</vt:lpstr>
      <vt:lpstr>Others</vt:lpstr>
      <vt:lpstr>PowerPoint 演示文稿</vt:lpstr>
      <vt:lpstr>PowerPoint 演示文稿</vt:lpstr>
      <vt:lpstr>Parting Thoughts</vt:lpstr>
      <vt:lpstr>Expand your perspective</vt:lpstr>
      <vt:lpstr>Celebrate your accomplishments</vt:lpstr>
      <vt:lpstr>Don’t compare</vt:lpstr>
      <vt:lpstr>感谢各位助教！</vt:lpstr>
      <vt:lpstr>Q&amp;A Ask us anything!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Exam Review</dc:title>
  <dc:creator>xinyu</dc:creator>
  <cp:lastModifiedBy>xinyu</cp:lastModifiedBy>
  <cp:revision>11</cp:revision>
  <dcterms:modified xsi:type="dcterms:W3CDTF">2019-12-25T03:38:30Z</dcterms:modified>
</cp:coreProperties>
</file>